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62" r:id="rId6"/>
    <p:sldId id="264" r:id="rId7"/>
    <p:sldId id="265" r:id="rId8"/>
    <p:sldId id="263" r:id="rId9"/>
    <p:sldId id="266" r:id="rId10"/>
  </p:sldIdLst>
  <p:sldSz cx="6858000" cy="9144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D8C"/>
    <a:srgbClr val="7DDDF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2" d="100"/>
          <a:sy n="62" d="100"/>
        </p:scale>
        <p:origin x="-2046" y="414"/>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514350" y="2840568"/>
            <a:ext cx="5829300" cy="1960033"/>
          </a:xfrm>
        </p:spPr>
        <p:txBody>
          <a:bodyPr/>
          <a:lstStyle/>
          <a:p>
            <a:r>
              <a:rPr lang="nl-NL" smtClean="0"/>
              <a:t>Klik om de stijl te bewerken</a:t>
            </a:r>
            <a:endParaRPr lang="nl-NL"/>
          </a:p>
        </p:txBody>
      </p:sp>
      <p:sp>
        <p:nvSpPr>
          <p:cNvPr id="3" name="Ondertitel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5E19D0B0-1FB5-44EA-91B3-51D1C3AD6AF8}" type="datetimeFigureOut">
              <a:rPr lang="nl-NL" smtClean="0"/>
              <a:pPr/>
              <a:t>10-3-2021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3575270-C2C2-4492-BAE4-0E5AC25E2636}"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5E19D0B0-1FB5-44EA-91B3-51D1C3AD6AF8}" type="datetimeFigureOut">
              <a:rPr lang="nl-NL" smtClean="0"/>
              <a:pPr/>
              <a:t>10-3-2021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3575270-C2C2-4492-BAE4-0E5AC25E2636}"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3729037" y="488951"/>
            <a:ext cx="1157288" cy="10401300"/>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257175" y="488951"/>
            <a:ext cx="3357563" cy="1040130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5E19D0B0-1FB5-44EA-91B3-51D1C3AD6AF8}" type="datetimeFigureOut">
              <a:rPr lang="nl-NL" smtClean="0"/>
              <a:pPr/>
              <a:t>10-3-2021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3575270-C2C2-4492-BAE4-0E5AC25E2636}"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5E19D0B0-1FB5-44EA-91B3-51D1C3AD6AF8}" type="datetimeFigureOut">
              <a:rPr lang="nl-NL" smtClean="0"/>
              <a:pPr/>
              <a:t>10-3-2021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3575270-C2C2-4492-BAE4-0E5AC25E2636}"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541735" y="5875867"/>
            <a:ext cx="5829300" cy="1816100"/>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5E19D0B0-1FB5-44EA-91B3-51D1C3AD6AF8}" type="datetimeFigureOut">
              <a:rPr lang="nl-NL" smtClean="0"/>
              <a:pPr/>
              <a:t>10-3-2021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3575270-C2C2-4492-BAE4-0E5AC25E2636}"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5E19D0B0-1FB5-44EA-91B3-51D1C3AD6AF8}" type="datetimeFigureOut">
              <a:rPr lang="nl-NL" smtClean="0"/>
              <a:pPr/>
              <a:t>10-3-2021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3575270-C2C2-4492-BAE4-0E5AC25E2636}"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342900" y="366184"/>
            <a:ext cx="6172200" cy="1524000"/>
          </a:xfrm>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5E19D0B0-1FB5-44EA-91B3-51D1C3AD6AF8}" type="datetimeFigureOut">
              <a:rPr lang="nl-NL" smtClean="0"/>
              <a:pPr/>
              <a:t>10-3-2021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63575270-C2C2-4492-BAE4-0E5AC25E2636}"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5E19D0B0-1FB5-44EA-91B3-51D1C3AD6AF8}" type="datetimeFigureOut">
              <a:rPr lang="nl-NL" smtClean="0"/>
              <a:pPr/>
              <a:t>10-3-2021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63575270-C2C2-4492-BAE4-0E5AC25E2636}"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5E19D0B0-1FB5-44EA-91B3-51D1C3AD6AF8}" type="datetimeFigureOut">
              <a:rPr lang="nl-NL" smtClean="0"/>
              <a:pPr/>
              <a:t>10-3-2021</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63575270-C2C2-4492-BAE4-0E5AC25E2636}"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342900" y="364067"/>
            <a:ext cx="2256235" cy="154940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5E19D0B0-1FB5-44EA-91B3-51D1C3AD6AF8}" type="datetimeFigureOut">
              <a:rPr lang="nl-NL" smtClean="0"/>
              <a:pPr/>
              <a:t>10-3-2021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3575270-C2C2-4492-BAE4-0E5AC25E2636}"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344216" y="6400800"/>
            <a:ext cx="4114800" cy="755651"/>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5E19D0B0-1FB5-44EA-91B3-51D1C3AD6AF8}" type="datetimeFigureOut">
              <a:rPr lang="nl-NL" smtClean="0"/>
              <a:pPr/>
              <a:t>10-3-2021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3575270-C2C2-4492-BAE4-0E5AC25E2636}"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5E19D0B0-1FB5-44EA-91B3-51D1C3AD6AF8}" type="datetimeFigureOut">
              <a:rPr lang="nl-NL" smtClean="0"/>
              <a:pPr/>
              <a:t>10-3-2021</a:t>
            </a:fld>
            <a:endParaRPr lang="nl-NL"/>
          </a:p>
        </p:txBody>
      </p:sp>
      <p:sp>
        <p:nvSpPr>
          <p:cNvPr id="5" name="Tijdelijke aanduiding voor voettekst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63575270-C2C2-4492-BAE4-0E5AC25E2636}"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hthoek 10"/>
          <p:cNvSpPr/>
          <p:nvPr/>
        </p:nvSpPr>
        <p:spPr>
          <a:xfrm>
            <a:off x="0" y="4067944"/>
            <a:ext cx="6858000" cy="507605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268" name="AutoShape 4" descr="Quizfanaten opgelet! | Het Contact van Someren"/>
          <p:cNvSpPr>
            <a:spLocks noChangeAspect="1" noChangeArrowheads="1"/>
          </p:cNvSpPr>
          <p:nvPr/>
        </p:nvSpPr>
        <p:spPr bwMode="auto">
          <a:xfrm>
            <a:off x="155575"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nl-NL"/>
          </a:p>
        </p:txBody>
      </p:sp>
      <p:pic>
        <p:nvPicPr>
          <p:cNvPr id="11272" name="Picture 8" descr="Corridor Chapter Quiz - vragen en antwoorden - Corridor Chapter"/>
          <p:cNvPicPr>
            <a:picLocks noChangeAspect="1" noChangeArrowheads="1"/>
          </p:cNvPicPr>
          <p:nvPr/>
        </p:nvPicPr>
        <p:blipFill>
          <a:blip r:embed="rId2" cstate="print"/>
          <a:srcRect/>
          <a:stretch>
            <a:fillRect/>
          </a:stretch>
        </p:blipFill>
        <p:spPr bwMode="auto">
          <a:xfrm>
            <a:off x="0" y="-1"/>
            <a:ext cx="6858000" cy="4169197"/>
          </a:xfrm>
          <a:prstGeom prst="rect">
            <a:avLst/>
          </a:prstGeom>
          <a:noFill/>
        </p:spPr>
      </p:pic>
      <p:sp>
        <p:nvSpPr>
          <p:cNvPr id="9" name="Tekstvak 8"/>
          <p:cNvSpPr txBox="1"/>
          <p:nvPr/>
        </p:nvSpPr>
        <p:spPr>
          <a:xfrm>
            <a:off x="2060848" y="5652120"/>
            <a:ext cx="1944216" cy="646331"/>
          </a:xfrm>
          <a:prstGeom prst="rect">
            <a:avLst/>
          </a:prstGeom>
          <a:solidFill>
            <a:schemeClr val="accent1">
              <a:lumMod val="40000"/>
              <a:lumOff val="60000"/>
            </a:schemeClr>
          </a:solidFill>
          <a:ln>
            <a:solidFill>
              <a:schemeClr val="bg1"/>
            </a:solidFill>
          </a:ln>
        </p:spPr>
        <p:txBody>
          <a:bodyPr wrap="square" rtlCol="0">
            <a:spAutoFit/>
          </a:bodyPr>
          <a:lstStyle/>
          <a:p>
            <a:r>
              <a:rPr lang="nl-NL" b="1" dirty="0" smtClean="0">
                <a:solidFill>
                  <a:schemeClr val="tx2">
                    <a:lumMod val="50000"/>
                  </a:schemeClr>
                </a:solidFill>
                <a:latin typeface="Adobe Garamond Pro Bold" pitchFamily="18" charset="0"/>
              </a:rPr>
              <a:t>PKN Slochteren &amp; PKN Woldstreek</a:t>
            </a:r>
            <a:endParaRPr lang="nl-NL" b="1" dirty="0">
              <a:solidFill>
                <a:schemeClr val="tx2">
                  <a:lumMod val="50000"/>
                </a:schemeClr>
              </a:solidFill>
              <a:latin typeface="Adobe Garamond Pro Bold" pitchFamily="18" charset="0"/>
            </a:endParaRPr>
          </a:p>
        </p:txBody>
      </p:sp>
      <p:sp>
        <p:nvSpPr>
          <p:cNvPr id="10" name="Afgeronde rechthoek 9"/>
          <p:cNvSpPr/>
          <p:nvPr/>
        </p:nvSpPr>
        <p:spPr>
          <a:xfrm>
            <a:off x="130627" y="4172002"/>
            <a:ext cx="6597352" cy="4860032"/>
          </a:xfrm>
          <a:prstGeom prst="roundRect">
            <a:avLst/>
          </a:prstGeom>
          <a:solidFill>
            <a:srgbClr val="7DDDFB"/>
          </a:solidFill>
          <a:ln w="76200">
            <a:solidFill>
              <a:srgbClr val="FF0D8C"/>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Toelichting met afgeronde rechthoek 11"/>
          <p:cNvSpPr/>
          <p:nvPr/>
        </p:nvSpPr>
        <p:spPr>
          <a:xfrm rot="19934293">
            <a:off x="206214" y="481811"/>
            <a:ext cx="1728192" cy="1002782"/>
          </a:xfrm>
          <a:prstGeom prst="wedgeRoundRectCallout">
            <a:avLst>
              <a:gd name="adj1" fmla="val 44655"/>
              <a:gd name="adj2" fmla="val 106708"/>
              <a:gd name="adj3" fmla="val 16667"/>
            </a:avLst>
          </a:prstGeom>
          <a:solidFill>
            <a:srgbClr val="7DDDFB"/>
          </a:solidFill>
          <a:ln w="38100">
            <a:solidFill>
              <a:srgbClr val="FF0D8C"/>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000" b="1" dirty="0" smtClean="0">
                <a:solidFill>
                  <a:srgbClr val="FF0D8C"/>
                </a:solidFill>
                <a:latin typeface="Verdana" pitchFamily="34" charset="0"/>
                <a:ea typeface="Verdana" pitchFamily="34" charset="0"/>
              </a:rPr>
              <a:t>Welkom bij de…..</a:t>
            </a:r>
            <a:endParaRPr lang="nl-NL" sz="2000" b="1" dirty="0">
              <a:solidFill>
                <a:srgbClr val="FF0D8C"/>
              </a:solidFill>
              <a:latin typeface="Verdana" pitchFamily="34" charset="0"/>
              <a:ea typeface="Verdana" pitchFamily="34" charset="0"/>
            </a:endParaRPr>
          </a:p>
        </p:txBody>
      </p:sp>
      <p:sp>
        <p:nvSpPr>
          <p:cNvPr id="13" name="Tekstvak 12"/>
          <p:cNvSpPr txBox="1"/>
          <p:nvPr/>
        </p:nvSpPr>
        <p:spPr>
          <a:xfrm>
            <a:off x="441986" y="4368165"/>
            <a:ext cx="6048672" cy="4524315"/>
          </a:xfrm>
          <a:prstGeom prst="rect">
            <a:avLst/>
          </a:prstGeom>
          <a:noFill/>
        </p:spPr>
        <p:txBody>
          <a:bodyPr wrap="square" rtlCol="0">
            <a:spAutoFit/>
          </a:bodyPr>
          <a:lstStyle/>
          <a:p>
            <a:r>
              <a:rPr lang="nl-NL" b="1" dirty="0" smtClean="0">
                <a:solidFill>
                  <a:srgbClr val="FF0D8C"/>
                </a:solidFill>
                <a:latin typeface="Verdana" pitchFamily="34" charset="0"/>
                <a:ea typeface="Verdana" pitchFamily="34" charset="0"/>
              </a:rPr>
              <a:t>Het is zondag 14 </a:t>
            </a:r>
            <a:r>
              <a:rPr lang="nl-NL" b="1" dirty="0" smtClean="0">
                <a:solidFill>
                  <a:srgbClr val="FF0D8C"/>
                </a:solidFill>
                <a:latin typeface="Verdana" pitchFamily="34" charset="0"/>
                <a:ea typeface="Verdana" pitchFamily="34" charset="0"/>
              </a:rPr>
              <a:t>maart en </a:t>
            </a:r>
            <a:r>
              <a:rPr lang="nl-NL" b="1" dirty="0" smtClean="0">
                <a:solidFill>
                  <a:srgbClr val="FF0D8C"/>
                </a:solidFill>
                <a:latin typeface="Verdana" pitchFamily="34" charset="0"/>
                <a:ea typeface="Verdana" pitchFamily="34" charset="0"/>
              </a:rPr>
              <a:t>buiten is het stil..</a:t>
            </a:r>
            <a:r>
              <a:rPr lang="nl-NL" dirty="0" smtClean="0">
                <a:latin typeface="Verdana" pitchFamily="34" charset="0"/>
                <a:ea typeface="Verdana" pitchFamily="34" charset="0"/>
              </a:rPr>
              <a:t/>
            </a:r>
            <a:br>
              <a:rPr lang="nl-NL" dirty="0" smtClean="0">
                <a:latin typeface="Verdana" pitchFamily="34" charset="0"/>
                <a:ea typeface="Verdana" pitchFamily="34" charset="0"/>
              </a:rPr>
            </a:br>
            <a:r>
              <a:rPr lang="nl-NL" dirty="0" smtClean="0">
                <a:latin typeface="Verdana" pitchFamily="34" charset="0"/>
                <a:ea typeface="Verdana" pitchFamily="34" charset="0"/>
              </a:rPr>
              <a:t>Want hier is de 1</a:t>
            </a:r>
            <a:r>
              <a:rPr lang="nl-NL" baseline="30000" dirty="0" smtClean="0">
                <a:latin typeface="Verdana" pitchFamily="34" charset="0"/>
                <a:ea typeface="Verdana" pitchFamily="34" charset="0"/>
              </a:rPr>
              <a:t>e</a:t>
            </a:r>
            <a:r>
              <a:rPr lang="nl-NL" dirty="0" smtClean="0">
                <a:latin typeface="Verdana" pitchFamily="34" charset="0"/>
                <a:ea typeface="Verdana" pitchFamily="34" charset="0"/>
              </a:rPr>
              <a:t> thuisquiz van PKN Slochteren en PKN </a:t>
            </a:r>
            <a:r>
              <a:rPr lang="nl-NL" dirty="0" err="1" smtClean="0">
                <a:latin typeface="Verdana" pitchFamily="34" charset="0"/>
                <a:ea typeface="Verdana" pitchFamily="34" charset="0"/>
              </a:rPr>
              <a:t>Woldkerken</a:t>
            </a:r>
            <a:r>
              <a:rPr lang="nl-NL" dirty="0" smtClean="0">
                <a:latin typeface="Verdana" pitchFamily="34" charset="0"/>
                <a:ea typeface="Verdana" pitchFamily="34" charset="0"/>
              </a:rPr>
              <a:t>!!!!!!!</a:t>
            </a:r>
          </a:p>
          <a:p>
            <a:r>
              <a:rPr lang="nl-NL" dirty="0" smtClean="0">
                <a:latin typeface="Verdana" pitchFamily="34" charset="0"/>
                <a:ea typeface="Verdana" pitchFamily="34" charset="0"/>
              </a:rPr>
              <a:t/>
            </a:r>
            <a:br>
              <a:rPr lang="nl-NL" dirty="0" smtClean="0">
                <a:latin typeface="Verdana" pitchFamily="34" charset="0"/>
                <a:ea typeface="Verdana" pitchFamily="34" charset="0"/>
              </a:rPr>
            </a:br>
            <a:r>
              <a:rPr lang="nl-NL" b="1" dirty="0" smtClean="0">
                <a:solidFill>
                  <a:srgbClr val="FF0D8C"/>
                </a:solidFill>
                <a:latin typeface="Verdana" pitchFamily="34" charset="0"/>
                <a:ea typeface="Verdana" pitchFamily="34" charset="0"/>
              </a:rPr>
              <a:t>Even wat spelregels vooraf!</a:t>
            </a:r>
          </a:p>
          <a:p>
            <a:pPr>
              <a:buFont typeface="Wingdings" pitchFamily="2" charset="2"/>
              <a:buChar char="ü"/>
            </a:pPr>
            <a:r>
              <a:rPr lang="nl-NL" dirty="0" smtClean="0">
                <a:latin typeface="Verdana" pitchFamily="34" charset="0"/>
                <a:ea typeface="Verdana" pitchFamily="34" charset="0"/>
              </a:rPr>
              <a:t>Ben je thuis?</a:t>
            </a:r>
          </a:p>
          <a:p>
            <a:pPr>
              <a:buFont typeface="Wingdings" pitchFamily="2" charset="2"/>
              <a:buChar char="ü"/>
            </a:pPr>
            <a:r>
              <a:rPr lang="nl-NL" dirty="0" smtClean="0">
                <a:latin typeface="Verdana" pitchFamily="34" charset="0"/>
                <a:ea typeface="Verdana" pitchFamily="34" charset="0"/>
              </a:rPr>
              <a:t>Heb je zin in een quiz?</a:t>
            </a:r>
            <a:endParaRPr lang="nl-NL" dirty="0" smtClean="0">
              <a:latin typeface="Verdana" pitchFamily="34" charset="0"/>
              <a:ea typeface="Verdana" pitchFamily="34" charset="0"/>
            </a:endParaRPr>
          </a:p>
          <a:p>
            <a:pPr>
              <a:buFont typeface="Wingdings" pitchFamily="2" charset="2"/>
              <a:buChar char="ü"/>
            </a:pPr>
            <a:r>
              <a:rPr lang="nl-NL" dirty="0" smtClean="0">
                <a:latin typeface="Verdana" pitchFamily="34" charset="0"/>
                <a:ea typeface="Verdana" pitchFamily="34" charset="0"/>
              </a:rPr>
              <a:t>Is er niet meer dan 1 gast in u midden?</a:t>
            </a:r>
          </a:p>
          <a:p>
            <a:pPr>
              <a:buFont typeface="Wingdings" pitchFamily="2" charset="2"/>
              <a:buChar char="ü"/>
            </a:pPr>
            <a:r>
              <a:rPr lang="nl-NL" dirty="0" smtClean="0">
                <a:latin typeface="Verdana" pitchFamily="34" charset="0"/>
                <a:ea typeface="Verdana" pitchFamily="34" charset="0"/>
              </a:rPr>
              <a:t>Heb </a:t>
            </a:r>
            <a:r>
              <a:rPr lang="nl-NL" dirty="0" smtClean="0">
                <a:latin typeface="Verdana" pitchFamily="34" charset="0"/>
                <a:ea typeface="Verdana" pitchFamily="34" charset="0"/>
              </a:rPr>
              <a:t>je het antwoordvel en een pen /stift</a:t>
            </a:r>
            <a:r>
              <a:rPr lang="nl-NL" dirty="0" smtClean="0">
                <a:latin typeface="Verdana" pitchFamily="34" charset="0"/>
                <a:ea typeface="Verdana" pitchFamily="34" charset="0"/>
              </a:rPr>
              <a:t>?</a:t>
            </a:r>
          </a:p>
          <a:p>
            <a:pPr>
              <a:buFont typeface="Wingdings" pitchFamily="2" charset="2"/>
              <a:buChar char="ü"/>
            </a:pPr>
            <a:r>
              <a:rPr lang="nl-NL" dirty="0" smtClean="0">
                <a:latin typeface="Verdana" pitchFamily="34" charset="0"/>
                <a:ea typeface="Verdana" pitchFamily="34" charset="0"/>
              </a:rPr>
              <a:t>Zet een alarm op 14.59 uur of zet de kookwekker…</a:t>
            </a:r>
            <a:endParaRPr lang="nl-NL" dirty="0" smtClean="0">
              <a:latin typeface="Verdana" pitchFamily="34" charset="0"/>
              <a:ea typeface="Verdana" pitchFamily="34" charset="0"/>
            </a:endParaRPr>
          </a:p>
          <a:p>
            <a:pPr>
              <a:buFont typeface="Wingdings" pitchFamily="2" charset="2"/>
              <a:buChar char="ü"/>
            </a:pPr>
            <a:endParaRPr lang="nl-NL" dirty="0">
              <a:latin typeface="Verdana" pitchFamily="34" charset="0"/>
              <a:ea typeface="Verdana" pitchFamily="34" charset="0"/>
            </a:endParaRPr>
          </a:p>
          <a:p>
            <a:r>
              <a:rPr lang="nl-NL" b="1" dirty="0" smtClean="0">
                <a:solidFill>
                  <a:srgbClr val="FF0D8C"/>
                </a:solidFill>
                <a:latin typeface="Verdana" pitchFamily="34" charset="0"/>
                <a:ea typeface="Verdana" pitchFamily="34" charset="0"/>
              </a:rPr>
              <a:t>Alles klaar? Beginnen maar…..</a:t>
            </a:r>
          </a:p>
          <a:p>
            <a:endParaRPr lang="nl-NL" dirty="0" smtClean="0">
              <a:latin typeface="Verdana" pitchFamily="34" charset="0"/>
              <a:ea typeface="Verdana" pitchFamily="34" charset="0"/>
            </a:endParaRPr>
          </a:p>
          <a:p>
            <a:r>
              <a:rPr lang="nl-NL" dirty="0" smtClean="0">
                <a:latin typeface="Verdana" pitchFamily="34" charset="0"/>
                <a:ea typeface="Verdana" pitchFamily="34" charset="0"/>
              </a:rPr>
              <a:t>Wie zijn antwoordvel terugmailt voor 15.01 uur dingt mee naar een prijsje.</a:t>
            </a:r>
            <a:endParaRPr lang="nl-NL" dirty="0">
              <a:latin typeface="Verdana" pitchFamily="34" charset="0"/>
              <a:ea typeface="Verdana"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hoek 6"/>
          <p:cNvSpPr/>
          <p:nvPr/>
        </p:nvSpPr>
        <p:spPr>
          <a:xfrm>
            <a:off x="0" y="0"/>
            <a:ext cx="6858000" cy="9144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100">
              <a:latin typeface="Verdana" pitchFamily="34" charset="0"/>
              <a:ea typeface="Verdana" pitchFamily="34" charset="0"/>
            </a:endParaRPr>
          </a:p>
        </p:txBody>
      </p:sp>
      <p:pic>
        <p:nvPicPr>
          <p:cNvPr id="4" name="Picture 8" descr="Corridor Chapter Quiz - vragen en antwoorden - Corridor Chapter"/>
          <p:cNvPicPr>
            <a:picLocks noChangeAspect="1" noChangeArrowheads="1"/>
          </p:cNvPicPr>
          <p:nvPr/>
        </p:nvPicPr>
        <p:blipFill>
          <a:blip r:embed="rId2" cstate="print"/>
          <a:srcRect t="12941" r="-3549" b="12791"/>
          <a:stretch>
            <a:fillRect/>
          </a:stretch>
        </p:blipFill>
        <p:spPr bwMode="auto">
          <a:xfrm>
            <a:off x="0" y="0"/>
            <a:ext cx="2880320" cy="1255872"/>
          </a:xfrm>
          <a:prstGeom prst="rect">
            <a:avLst/>
          </a:prstGeom>
          <a:noFill/>
        </p:spPr>
      </p:pic>
      <p:sp>
        <p:nvSpPr>
          <p:cNvPr id="5" name="Afgeronde rechthoek 4"/>
          <p:cNvSpPr/>
          <p:nvPr/>
        </p:nvSpPr>
        <p:spPr>
          <a:xfrm>
            <a:off x="2996952" y="323528"/>
            <a:ext cx="3240360" cy="936104"/>
          </a:xfrm>
          <a:prstGeom prst="roundRect">
            <a:avLst/>
          </a:prstGeom>
          <a:solidFill>
            <a:srgbClr val="7DDDFB"/>
          </a:solidFill>
          <a:ln w="38100">
            <a:solidFill>
              <a:srgbClr val="FF0D8C"/>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100">
              <a:latin typeface="Verdana" pitchFamily="34" charset="0"/>
              <a:ea typeface="Verdana" pitchFamily="34" charset="0"/>
            </a:endParaRPr>
          </a:p>
        </p:txBody>
      </p:sp>
      <p:sp>
        <p:nvSpPr>
          <p:cNvPr id="6" name="Tekstvak 5"/>
          <p:cNvSpPr txBox="1"/>
          <p:nvPr/>
        </p:nvSpPr>
        <p:spPr>
          <a:xfrm>
            <a:off x="3573016" y="611560"/>
            <a:ext cx="1728192" cy="338554"/>
          </a:xfrm>
          <a:prstGeom prst="rect">
            <a:avLst/>
          </a:prstGeom>
          <a:noFill/>
        </p:spPr>
        <p:txBody>
          <a:bodyPr wrap="square" rtlCol="0">
            <a:spAutoFit/>
          </a:bodyPr>
          <a:lstStyle/>
          <a:p>
            <a:pPr algn="ctr"/>
            <a:r>
              <a:rPr lang="nl-NL" sz="1600" b="1" dirty="0" smtClean="0">
                <a:solidFill>
                  <a:srgbClr val="FF0D8C"/>
                </a:solidFill>
                <a:latin typeface="Verdana" pitchFamily="34" charset="0"/>
                <a:ea typeface="Verdana" pitchFamily="34" charset="0"/>
              </a:rPr>
              <a:t>SPORT</a:t>
            </a:r>
            <a:endParaRPr lang="nl-NL" sz="1600" b="1" dirty="0">
              <a:solidFill>
                <a:srgbClr val="FF0D8C"/>
              </a:solidFill>
              <a:latin typeface="Verdana" pitchFamily="34" charset="0"/>
              <a:ea typeface="Verdana" pitchFamily="34" charset="0"/>
            </a:endParaRPr>
          </a:p>
        </p:txBody>
      </p:sp>
      <p:sp>
        <p:nvSpPr>
          <p:cNvPr id="8" name="Tekstvak 7"/>
          <p:cNvSpPr txBox="1"/>
          <p:nvPr/>
        </p:nvSpPr>
        <p:spPr>
          <a:xfrm>
            <a:off x="144016" y="1403648"/>
            <a:ext cx="6597352" cy="7740352"/>
          </a:xfrm>
          <a:prstGeom prst="rect">
            <a:avLst/>
          </a:prstGeom>
          <a:noFill/>
        </p:spPr>
        <p:txBody>
          <a:bodyPr wrap="square" rtlCol="0">
            <a:spAutoFit/>
          </a:bodyPr>
          <a:lstStyle/>
          <a:p>
            <a:r>
              <a:rPr lang="nl-NL" sz="1100" dirty="0" smtClean="0">
                <a:solidFill>
                  <a:srgbClr val="00B0F0"/>
                </a:solidFill>
                <a:latin typeface="Verdana" pitchFamily="34" charset="0"/>
                <a:ea typeface="Verdana" pitchFamily="34" charset="0"/>
              </a:rPr>
              <a:t>1. Wie </a:t>
            </a:r>
            <a:r>
              <a:rPr lang="nl-NL" sz="1100" dirty="0">
                <a:solidFill>
                  <a:srgbClr val="00B0F0"/>
                </a:solidFill>
                <a:latin typeface="Verdana" pitchFamily="34" charset="0"/>
                <a:ea typeface="Verdana" pitchFamily="34" charset="0"/>
              </a:rPr>
              <a:t>is de huidige wereldkampioen handbal voor vrouwen?</a:t>
            </a:r>
          </a:p>
          <a:p>
            <a:pPr marL="228600" lvl="0" indent="-228600">
              <a:buFont typeface="+mj-lt"/>
              <a:buAutoNum type="alphaUcPeriod"/>
            </a:pPr>
            <a:r>
              <a:rPr lang="nl-NL" sz="1100" dirty="0" smtClean="0">
                <a:solidFill>
                  <a:srgbClr val="00B0F0"/>
                </a:solidFill>
                <a:latin typeface="Verdana" pitchFamily="34" charset="0"/>
                <a:ea typeface="Verdana" pitchFamily="34" charset="0"/>
              </a:rPr>
              <a:t>Nederland</a:t>
            </a:r>
            <a:endParaRPr lang="nl-NL" sz="1100" dirty="0">
              <a:solidFill>
                <a:srgbClr val="00B0F0"/>
              </a:solidFill>
              <a:latin typeface="Verdana" pitchFamily="34" charset="0"/>
              <a:ea typeface="Verdana" pitchFamily="34" charset="0"/>
            </a:endParaRPr>
          </a:p>
          <a:p>
            <a:pPr marL="228600" lvl="0" indent="-228600">
              <a:buFont typeface="+mj-lt"/>
              <a:buAutoNum type="alphaUcPeriod"/>
            </a:pPr>
            <a:r>
              <a:rPr lang="nl-NL" sz="1100" dirty="0" smtClean="0">
                <a:solidFill>
                  <a:srgbClr val="00B0F0"/>
                </a:solidFill>
                <a:latin typeface="Verdana" pitchFamily="34" charset="0"/>
                <a:ea typeface="Verdana" pitchFamily="34" charset="0"/>
              </a:rPr>
              <a:t>Noorwegen</a:t>
            </a:r>
            <a:endParaRPr lang="nl-NL" sz="1100" dirty="0">
              <a:solidFill>
                <a:srgbClr val="00B0F0"/>
              </a:solidFill>
              <a:latin typeface="Verdana" pitchFamily="34" charset="0"/>
              <a:ea typeface="Verdana" pitchFamily="34" charset="0"/>
            </a:endParaRPr>
          </a:p>
          <a:p>
            <a:pPr marL="228600" lvl="0" indent="-228600">
              <a:buFont typeface="+mj-lt"/>
              <a:buAutoNum type="alphaUcPeriod"/>
            </a:pPr>
            <a:r>
              <a:rPr lang="nl-NL" sz="1100" dirty="0" smtClean="0">
                <a:solidFill>
                  <a:srgbClr val="00B0F0"/>
                </a:solidFill>
                <a:latin typeface="Verdana" pitchFamily="34" charset="0"/>
                <a:ea typeface="Verdana" pitchFamily="34" charset="0"/>
              </a:rPr>
              <a:t>Kroatië</a:t>
            </a:r>
            <a:endParaRPr lang="nl-NL" sz="1100" dirty="0">
              <a:solidFill>
                <a:srgbClr val="00B0F0"/>
              </a:solidFill>
              <a:latin typeface="Verdana" pitchFamily="34" charset="0"/>
              <a:ea typeface="Verdana" pitchFamily="34" charset="0"/>
            </a:endParaRPr>
          </a:p>
          <a:p>
            <a:pPr marL="228600" lvl="0" indent="-228600">
              <a:buFont typeface="+mj-lt"/>
              <a:buAutoNum type="alphaUcPeriod"/>
            </a:pPr>
            <a:r>
              <a:rPr lang="nl-NL" sz="1100" dirty="0" smtClean="0">
                <a:solidFill>
                  <a:srgbClr val="00B0F0"/>
                </a:solidFill>
                <a:latin typeface="Verdana" pitchFamily="34" charset="0"/>
                <a:ea typeface="Verdana" pitchFamily="34" charset="0"/>
              </a:rPr>
              <a:t>Brazilië</a:t>
            </a:r>
            <a:br>
              <a:rPr lang="nl-NL" sz="1100" dirty="0" smtClean="0">
                <a:solidFill>
                  <a:srgbClr val="00B0F0"/>
                </a:solidFill>
                <a:latin typeface="Verdana" pitchFamily="34" charset="0"/>
                <a:ea typeface="Verdana" pitchFamily="34" charset="0"/>
              </a:rPr>
            </a:br>
            <a:endParaRPr lang="nl-NL" sz="1100" dirty="0">
              <a:solidFill>
                <a:srgbClr val="00B0F0"/>
              </a:solidFill>
              <a:latin typeface="Verdana" pitchFamily="34" charset="0"/>
              <a:ea typeface="Verdana" pitchFamily="34" charset="0"/>
            </a:endParaRPr>
          </a:p>
          <a:p>
            <a:pPr lvl="0"/>
            <a:r>
              <a:rPr lang="nl-NL" sz="1100" dirty="0" smtClean="0">
                <a:solidFill>
                  <a:srgbClr val="00B0F0"/>
                </a:solidFill>
                <a:latin typeface="Verdana" pitchFamily="34" charset="0"/>
                <a:ea typeface="Verdana" pitchFamily="34" charset="0"/>
              </a:rPr>
              <a:t>2. Als </a:t>
            </a:r>
            <a:r>
              <a:rPr lang="nl-NL" sz="1100" dirty="0">
                <a:solidFill>
                  <a:srgbClr val="00B0F0"/>
                </a:solidFill>
                <a:latin typeface="Verdana" pitchFamily="34" charset="0"/>
                <a:ea typeface="Verdana" pitchFamily="34" charset="0"/>
              </a:rPr>
              <a:t>je bij voetbal de bal in één keer uit de lucht, dus zonder een stuit, op je slof neemt dan noem je dat een:</a:t>
            </a:r>
          </a:p>
          <a:p>
            <a:pPr marL="228600" indent="-228600">
              <a:buFont typeface="+mj-lt"/>
              <a:buAutoNum type="alphaUcPeriod"/>
            </a:pPr>
            <a:r>
              <a:rPr lang="nl-NL" sz="1100" dirty="0" smtClean="0">
                <a:solidFill>
                  <a:srgbClr val="00B0F0"/>
                </a:solidFill>
                <a:latin typeface="Verdana" pitchFamily="34" charset="0"/>
                <a:ea typeface="Verdana" pitchFamily="34" charset="0"/>
              </a:rPr>
              <a:t>Panna</a:t>
            </a:r>
            <a:endParaRPr lang="nl-NL" sz="1100" dirty="0">
              <a:solidFill>
                <a:srgbClr val="00B0F0"/>
              </a:solidFill>
              <a:latin typeface="Verdana" pitchFamily="34" charset="0"/>
              <a:ea typeface="Verdana" pitchFamily="34" charset="0"/>
            </a:endParaRPr>
          </a:p>
          <a:p>
            <a:pPr marL="228600" indent="-228600">
              <a:buFont typeface="+mj-lt"/>
              <a:buAutoNum type="alphaUcPeriod"/>
            </a:pPr>
            <a:r>
              <a:rPr lang="nl-NL" sz="1100" dirty="0" smtClean="0">
                <a:solidFill>
                  <a:srgbClr val="00B0F0"/>
                </a:solidFill>
                <a:latin typeface="Verdana" pitchFamily="34" charset="0"/>
                <a:ea typeface="Verdana" pitchFamily="34" charset="0"/>
              </a:rPr>
              <a:t>Vrije </a:t>
            </a:r>
            <a:r>
              <a:rPr lang="nl-NL" sz="1100" dirty="0">
                <a:solidFill>
                  <a:srgbClr val="00B0F0"/>
                </a:solidFill>
                <a:latin typeface="Verdana" pitchFamily="34" charset="0"/>
                <a:ea typeface="Verdana" pitchFamily="34" charset="0"/>
              </a:rPr>
              <a:t>trap</a:t>
            </a:r>
          </a:p>
          <a:p>
            <a:pPr marL="228600" indent="-228600">
              <a:buFont typeface="+mj-lt"/>
              <a:buAutoNum type="alphaUcPeriod"/>
            </a:pPr>
            <a:r>
              <a:rPr lang="nl-NL" sz="1100" dirty="0" smtClean="0">
                <a:solidFill>
                  <a:srgbClr val="00B0F0"/>
                </a:solidFill>
                <a:latin typeface="Verdana" pitchFamily="34" charset="0"/>
                <a:ea typeface="Verdana" pitchFamily="34" charset="0"/>
              </a:rPr>
              <a:t>Volley</a:t>
            </a:r>
            <a:endParaRPr lang="nl-NL" sz="1100" dirty="0">
              <a:solidFill>
                <a:srgbClr val="00B0F0"/>
              </a:solidFill>
              <a:latin typeface="Verdana" pitchFamily="34" charset="0"/>
              <a:ea typeface="Verdana" pitchFamily="34" charset="0"/>
            </a:endParaRPr>
          </a:p>
          <a:p>
            <a:pPr marL="228600" indent="-228600">
              <a:buFont typeface="+mj-lt"/>
              <a:buAutoNum type="alphaUcPeriod"/>
            </a:pPr>
            <a:r>
              <a:rPr lang="nl-NL" sz="1100" dirty="0" smtClean="0">
                <a:solidFill>
                  <a:srgbClr val="00B0F0"/>
                </a:solidFill>
                <a:latin typeface="Verdana" pitchFamily="34" charset="0"/>
                <a:ea typeface="Verdana" pitchFamily="34" charset="0"/>
              </a:rPr>
              <a:t>Pingel</a:t>
            </a:r>
            <a:br>
              <a:rPr lang="nl-NL" sz="1100" dirty="0" smtClean="0">
                <a:solidFill>
                  <a:srgbClr val="00B0F0"/>
                </a:solidFill>
                <a:latin typeface="Verdana" pitchFamily="34" charset="0"/>
                <a:ea typeface="Verdana" pitchFamily="34" charset="0"/>
              </a:rPr>
            </a:br>
            <a:endParaRPr lang="nl-NL" sz="1100" dirty="0">
              <a:solidFill>
                <a:srgbClr val="00B0F0"/>
              </a:solidFill>
              <a:latin typeface="Verdana" pitchFamily="34" charset="0"/>
              <a:ea typeface="Verdana" pitchFamily="34" charset="0"/>
            </a:endParaRPr>
          </a:p>
          <a:p>
            <a:pPr lvl="0"/>
            <a:r>
              <a:rPr lang="nl-NL" sz="1100" dirty="0" smtClean="0">
                <a:solidFill>
                  <a:srgbClr val="00B0F0"/>
                </a:solidFill>
                <a:latin typeface="Verdana" pitchFamily="34" charset="0"/>
                <a:ea typeface="Verdana" pitchFamily="34" charset="0"/>
              </a:rPr>
              <a:t>3. De Olympisch </a:t>
            </a:r>
            <a:r>
              <a:rPr lang="nl-NL" sz="1100" dirty="0">
                <a:solidFill>
                  <a:srgbClr val="00B0F0"/>
                </a:solidFill>
                <a:latin typeface="Verdana" pitchFamily="34" charset="0"/>
                <a:ea typeface="Verdana" pitchFamily="34" charset="0"/>
              </a:rPr>
              <a:t>vlag bestaat uit vijf cirkels door elkaar. Drie cirkels boven en twee beneden. Wat zijn de kleuren van de drie bovenste cirkels?</a:t>
            </a:r>
          </a:p>
          <a:p>
            <a:pPr marL="228600" lvl="0" indent="-228600">
              <a:buFont typeface="+mj-lt"/>
              <a:buAutoNum type="alphaUcPeriod"/>
            </a:pPr>
            <a:r>
              <a:rPr lang="nl-NL" sz="1100" dirty="0">
                <a:solidFill>
                  <a:srgbClr val="00B0F0"/>
                </a:solidFill>
                <a:latin typeface="Verdana" pitchFamily="34" charset="0"/>
                <a:ea typeface="Verdana" pitchFamily="34" charset="0"/>
              </a:rPr>
              <a:t>Blauw, zwart, groen</a:t>
            </a:r>
          </a:p>
          <a:p>
            <a:pPr marL="228600" lvl="0" indent="-228600">
              <a:buFont typeface="+mj-lt"/>
              <a:buAutoNum type="alphaUcPeriod"/>
            </a:pPr>
            <a:r>
              <a:rPr lang="nl-NL" sz="1100" dirty="0">
                <a:solidFill>
                  <a:srgbClr val="00B0F0"/>
                </a:solidFill>
                <a:latin typeface="Verdana" pitchFamily="34" charset="0"/>
                <a:ea typeface="Verdana" pitchFamily="34" charset="0"/>
              </a:rPr>
              <a:t>Groen, rood, geel</a:t>
            </a:r>
          </a:p>
          <a:p>
            <a:pPr marL="228600" lvl="0" indent="-228600">
              <a:buFont typeface="+mj-lt"/>
              <a:buAutoNum type="alphaUcPeriod"/>
            </a:pPr>
            <a:r>
              <a:rPr lang="nl-NL" sz="1100" dirty="0">
                <a:solidFill>
                  <a:srgbClr val="00B0F0"/>
                </a:solidFill>
                <a:latin typeface="Verdana" pitchFamily="34" charset="0"/>
                <a:ea typeface="Verdana" pitchFamily="34" charset="0"/>
              </a:rPr>
              <a:t>Geel, groen, rood</a:t>
            </a:r>
          </a:p>
          <a:p>
            <a:pPr marL="228600" lvl="0" indent="-228600">
              <a:buFont typeface="+mj-lt"/>
              <a:buAutoNum type="alphaUcPeriod"/>
            </a:pPr>
            <a:r>
              <a:rPr lang="nl-NL" sz="1100" dirty="0">
                <a:solidFill>
                  <a:srgbClr val="00B0F0"/>
                </a:solidFill>
                <a:latin typeface="Verdana" pitchFamily="34" charset="0"/>
                <a:ea typeface="Verdana" pitchFamily="34" charset="0"/>
              </a:rPr>
              <a:t>Blauw, zwart, </a:t>
            </a:r>
            <a:r>
              <a:rPr lang="nl-NL" sz="1100" dirty="0" smtClean="0">
                <a:solidFill>
                  <a:srgbClr val="00B0F0"/>
                </a:solidFill>
                <a:latin typeface="Verdana" pitchFamily="34" charset="0"/>
                <a:ea typeface="Verdana" pitchFamily="34" charset="0"/>
              </a:rPr>
              <a:t>rood</a:t>
            </a:r>
            <a:br>
              <a:rPr lang="nl-NL" sz="1100" dirty="0" smtClean="0">
                <a:solidFill>
                  <a:srgbClr val="00B0F0"/>
                </a:solidFill>
                <a:latin typeface="Verdana" pitchFamily="34" charset="0"/>
                <a:ea typeface="Verdana" pitchFamily="34" charset="0"/>
              </a:rPr>
            </a:br>
            <a:endParaRPr lang="nl-NL" sz="1100" dirty="0">
              <a:solidFill>
                <a:srgbClr val="00B0F0"/>
              </a:solidFill>
              <a:latin typeface="Verdana" pitchFamily="34" charset="0"/>
              <a:ea typeface="Verdana" pitchFamily="34" charset="0"/>
            </a:endParaRPr>
          </a:p>
          <a:p>
            <a:pPr lvl="0"/>
            <a:r>
              <a:rPr lang="nl-NL" sz="1100" dirty="0" smtClean="0">
                <a:solidFill>
                  <a:srgbClr val="00B0F0"/>
                </a:solidFill>
                <a:latin typeface="Verdana" pitchFamily="34" charset="0"/>
                <a:ea typeface="Verdana" pitchFamily="34" charset="0"/>
              </a:rPr>
              <a:t>4. Noem </a:t>
            </a:r>
            <a:r>
              <a:rPr lang="nl-NL" sz="1100" dirty="0">
                <a:solidFill>
                  <a:srgbClr val="00B0F0"/>
                </a:solidFill>
                <a:latin typeface="Verdana" pitchFamily="34" charset="0"/>
                <a:ea typeface="Verdana" pitchFamily="34" charset="0"/>
              </a:rPr>
              <a:t>drie </a:t>
            </a:r>
            <a:r>
              <a:rPr lang="nl-NL" sz="1100" dirty="0" err="1">
                <a:solidFill>
                  <a:srgbClr val="00B0F0"/>
                </a:solidFill>
                <a:latin typeface="Verdana" pitchFamily="34" charset="0"/>
                <a:ea typeface="Verdana" pitchFamily="34" charset="0"/>
              </a:rPr>
              <a:t>schaat</a:t>
            </a:r>
            <a:r>
              <a:rPr lang="nl-NL" sz="1100" dirty="0">
                <a:solidFill>
                  <a:srgbClr val="00B0F0"/>
                </a:solidFill>
                <a:latin typeface="Verdana" pitchFamily="34" charset="0"/>
                <a:ea typeface="Verdana" pitchFamily="34" charset="0"/>
              </a:rPr>
              <a:t>(</a:t>
            </a:r>
            <a:r>
              <a:rPr lang="nl-NL" sz="1100" dirty="0" err="1">
                <a:solidFill>
                  <a:srgbClr val="00B0F0"/>
                </a:solidFill>
                <a:latin typeface="Verdana" pitchFamily="34" charset="0"/>
                <a:ea typeface="Verdana" pitchFamily="34" charset="0"/>
              </a:rPr>
              <a:t>st</a:t>
            </a:r>
            <a:r>
              <a:rPr lang="nl-NL" sz="1100" dirty="0">
                <a:solidFill>
                  <a:srgbClr val="00B0F0"/>
                </a:solidFill>
                <a:latin typeface="Verdana" pitchFamily="34" charset="0"/>
                <a:ea typeface="Verdana" pitchFamily="34" charset="0"/>
              </a:rPr>
              <a:t>)</a:t>
            </a:r>
            <a:r>
              <a:rPr lang="nl-NL" sz="1100" dirty="0" err="1">
                <a:solidFill>
                  <a:srgbClr val="00B0F0"/>
                </a:solidFill>
                <a:latin typeface="Verdana" pitchFamily="34" charset="0"/>
                <a:ea typeface="Verdana" pitchFamily="34" charset="0"/>
              </a:rPr>
              <a:t>ers</a:t>
            </a:r>
            <a:r>
              <a:rPr lang="nl-NL" sz="1100" dirty="0">
                <a:solidFill>
                  <a:srgbClr val="00B0F0"/>
                </a:solidFill>
                <a:latin typeface="Verdana" pitchFamily="34" charset="0"/>
                <a:ea typeface="Verdana" pitchFamily="34" charset="0"/>
              </a:rPr>
              <a:t> die uit de provincie Friesland komen</a:t>
            </a:r>
          </a:p>
          <a:p>
            <a:pPr marL="228600" lvl="0" indent="-228600">
              <a:buFont typeface="+mj-lt"/>
              <a:buAutoNum type="alphaUcPeriod"/>
            </a:pPr>
            <a:r>
              <a:rPr lang="nl-NL" sz="1100" dirty="0">
                <a:solidFill>
                  <a:srgbClr val="00B0F0"/>
                </a:solidFill>
                <a:latin typeface="Verdana" pitchFamily="34" charset="0"/>
                <a:ea typeface="Verdana" pitchFamily="34" charset="0"/>
              </a:rPr>
              <a:t>Irene Schouten, Rintje Ritsma en Atje Keulen-Deelstra</a:t>
            </a:r>
          </a:p>
          <a:p>
            <a:pPr marL="228600" lvl="0" indent="-228600">
              <a:buFont typeface="+mj-lt"/>
              <a:buAutoNum type="alphaUcPeriod"/>
            </a:pPr>
            <a:r>
              <a:rPr lang="nl-NL" sz="1100" dirty="0" err="1">
                <a:solidFill>
                  <a:srgbClr val="00B0F0"/>
                </a:solidFill>
                <a:latin typeface="Verdana" pitchFamily="34" charset="0"/>
                <a:ea typeface="Verdana" pitchFamily="34" charset="0"/>
              </a:rPr>
              <a:t>Ireen</a:t>
            </a:r>
            <a:r>
              <a:rPr lang="nl-NL" sz="1100" dirty="0">
                <a:solidFill>
                  <a:srgbClr val="00B0F0"/>
                </a:solidFill>
                <a:latin typeface="Verdana" pitchFamily="34" charset="0"/>
                <a:ea typeface="Verdana" pitchFamily="34" charset="0"/>
              </a:rPr>
              <a:t> </a:t>
            </a:r>
            <a:r>
              <a:rPr lang="nl-NL" sz="1100" dirty="0" err="1">
                <a:solidFill>
                  <a:srgbClr val="00B0F0"/>
                </a:solidFill>
                <a:latin typeface="Verdana" pitchFamily="34" charset="0"/>
                <a:ea typeface="Verdana" pitchFamily="34" charset="0"/>
              </a:rPr>
              <a:t>Wüst</a:t>
            </a:r>
            <a:r>
              <a:rPr lang="nl-NL" sz="1100" dirty="0">
                <a:solidFill>
                  <a:srgbClr val="00B0F0"/>
                </a:solidFill>
                <a:latin typeface="Verdana" pitchFamily="34" charset="0"/>
                <a:ea typeface="Verdana" pitchFamily="34" charset="0"/>
              </a:rPr>
              <a:t>, , Ids Postma en Tonnie de Jong</a:t>
            </a:r>
          </a:p>
          <a:p>
            <a:pPr marL="228600" lvl="0" indent="-228600">
              <a:buFont typeface="+mj-lt"/>
              <a:buAutoNum type="alphaUcPeriod"/>
            </a:pPr>
            <a:r>
              <a:rPr lang="nl-NL" sz="1100" dirty="0">
                <a:solidFill>
                  <a:srgbClr val="00B0F0"/>
                </a:solidFill>
                <a:latin typeface="Verdana" pitchFamily="34" charset="0"/>
                <a:ea typeface="Verdana" pitchFamily="34" charset="0"/>
              </a:rPr>
              <a:t>Falko Zandstra, Femke Kok en Rintje Ritsma</a:t>
            </a:r>
          </a:p>
          <a:p>
            <a:pPr marL="228600" lvl="0" indent="-228600">
              <a:buFont typeface="+mj-lt"/>
              <a:buAutoNum type="alphaUcPeriod"/>
            </a:pPr>
            <a:r>
              <a:rPr lang="nl-NL" sz="1100" dirty="0">
                <a:solidFill>
                  <a:srgbClr val="00B0F0"/>
                </a:solidFill>
                <a:latin typeface="Verdana" pitchFamily="34" charset="0"/>
                <a:ea typeface="Verdana" pitchFamily="34" charset="0"/>
              </a:rPr>
              <a:t>Yvonne van Gennip, Gianni Romme en </a:t>
            </a:r>
            <a:r>
              <a:rPr lang="nl-NL" sz="1100" dirty="0" err="1">
                <a:solidFill>
                  <a:srgbClr val="00B0F0"/>
                </a:solidFill>
                <a:latin typeface="Verdana" pitchFamily="34" charset="0"/>
                <a:ea typeface="Verdana" pitchFamily="34" charset="0"/>
              </a:rPr>
              <a:t>Joy</a:t>
            </a:r>
            <a:r>
              <a:rPr lang="nl-NL" sz="1100" dirty="0">
                <a:solidFill>
                  <a:srgbClr val="00B0F0"/>
                </a:solidFill>
                <a:latin typeface="Verdana" pitchFamily="34" charset="0"/>
                <a:ea typeface="Verdana" pitchFamily="34" charset="0"/>
              </a:rPr>
              <a:t> </a:t>
            </a:r>
            <a:r>
              <a:rPr lang="nl-NL" sz="1100" dirty="0" err="1" smtClean="0">
                <a:solidFill>
                  <a:srgbClr val="00B0F0"/>
                </a:solidFill>
                <a:latin typeface="Verdana" pitchFamily="34" charset="0"/>
                <a:ea typeface="Verdana" pitchFamily="34" charset="0"/>
              </a:rPr>
              <a:t>Beune</a:t>
            </a:r>
            <a:r>
              <a:rPr lang="nl-NL" sz="1100" dirty="0" smtClean="0">
                <a:solidFill>
                  <a:srgbClr val="00B0F0"/>
                </a:solidFill>
                <a:latin typeface="Verdana" pitchFamily="34" charset="0"/>
                <a:ea typeface="Verdana" pitchFamily="34" charset="0"/>
              </a:rPr>
              <a:t/>
            </a:r>
            <a:br>
              <a:rPr lang="nl-NL" sz="1100" dirty="0" smtClean="0">
                <a:solidFill>
                  <a:srgbClr val="00B0F0"/>
                </a:solidFill>
                <a:latin typeface="Verdana" pitchFamily="34" charset="0"/>
                <a:ea typeface="Verdana" pitchFamily="34" charset="0"/>
              </a:rPr>
            </a:br>
            <a:endParaRPr lang="nl-NL" sz="1100" dirty="0">
              <a:solidFill>
                <a:srgbClr val="00B0F0"/>
              </a:solidFill>
              <a:latin typeface="Verdana" pitchFamily="34" charset="0"/>
              <a:ea typeface="Verdana" pitchFamily="34" charset="0"/>
            </a:endParaRPr>
          </a:p>
          <a:p>
            <a:pPr lvl="0"/>
            <a:r>
              <a:rPr lang="nl-NL" sz="1100" dirty="0" smtClean="0">
                <a:solidFill>
                  <a:srgbClr val="00B0F0"/>
                </a:solidFill>
                <a:latin typeface="Verdana" pitchFamily="34" charset="0"/>
                <a:ea typeface="Verdana" pitchFamily="34" charset="0"/>
              </a:rPr>
              <a:t>5. Hoe </a:t>
            </a:r>
            <a:r>
              <a:rPr lang="nl-NL" sz="1100" dirty="0">
                <a:solidFill>
                  <a:srgbClr val="00B0F0"/>
                </a:solidFill>
                <a:latin typeface="Verdana" pitchFamily="34" charset="0"/>
                <a:ea typeface="Verdana" pitchFamily="34" charset="0"/>
              </a:rPr>
              <a:t>wordt een slag bij honkbal genoemd, waarbij je de bal het veld uit slaat en je dus in één keer een punt binnen haalt?</a:t>
            </a:r>
          </a:p>
          <a:p>
            <a:pPr marL="228600" lvl="0" indent="-228600">
              <a:buFont typeface="+mj-lt"/>
              <a:buAutoNum type="alphaUcPeriod"/>
            </a:pPr>
            <a:r>
              <a:rPr lang="nl-NL" sz="1100" dirty="0">
                <a:solidFill>
                  <a:srgbClr val="00B0F0"/>
                </a:solidFill>
                <a:latin typeface="Verdana" pitchFamily="34" charset="0"/>
                <a:ea typeface="Verdana" pitchFamily="34" charset="0"/>
              </a:rPr>
              <a:t>Swing</a:t>
            </a:r>
          </a:p>
          <a:p>
            <a:pPr marL="228600" lvl="0" indent="-228600">
              <a:buFont typeface="+mj-lt"/>
              <a:buAutoNum type="alphaUcPeriod"/>
            </a:pPr>
            <a:r>
              <a:rPr lang="nl-NL" sz="1100" dirty="0">
                <a:solidFill>
                  <a:srgbClr val="00B0F0"/>
                </a:solidFill>
                <a:latin typeface="Verdana" pitchFamily="34" charset="0"/>
                <a:ea typeface="Verdana" pitchFamily="34" charset="0"/>
              </a:rPr>
              <a:t>Homerun</a:t>
            </a:r>
          </a:p>
          <a:p>
            <a:pPr marL="228600" lvl="0" indent="-228600">
              <a:buFont typeface="+mj-lt"/>
              <a:buAutoNum type="alphaUcPeriod"/>
            </a:pPr>
            <a:r>
              <a:rPr lang="nl-NL" sz="1100" dirty="0">
                <a:solidFill>
                  <a:srgbClr val="00B0F0"/>
                </a:solidFill>
                <a:latin typeface="Verdana" pitchFamily="34" charset="0"/>
                <a:ea typeface="Verdana" pitchFamily="34" charset="0"/>
              </a:rPr>
              <a:t>Swap</a:t>
            </a:r>
          </a:p>
          <a:p>
            <a:pPr marL="228600" lvl="0" indent="-228600">
              <a:buFont typeface="+mj-lt"/>
              <a:buAutoNum type="alphaUcPeriod"/>
            </a:pPr>
            <a:r>
              <a:rPr lang="nl-NL" sz="1100" dirty="0" err="1" smtClean="0">
                <a:solidFill>
                  <a:srgbClr val="00B0F0"/>
                </a:solidFill>
                <a:latin typeface="Verdana" pitchFamily="34" charset="0"/>
                <a:ea typeface="Verdana" pitchFamily="34" charset="0"/>
              </a:rPr>
              <a:t>Touchdown</a:t>
            </a:r>
            <a:endParaRPr lang="nl-NL" sz="1100" dirty="0" smtClean="0">
              <a:solidFill>
                <a:srgbClr val="00B0F0"/>
              </a:solidFill>
              <a:latin typeface="Verdana" pitchFamily="34" charset="0"/>
              <a:ea typeface="Verdana" pitchFamily="34" charset="0"/>
            </a:endParaRPr>
          </a:p>
          <a:p>
            <a:pPr marL="228600" lvl="0" indent="-228600"/>
            <a:endParaRPr lang="nl-NL" sz="1100" dirty="0">
              <a:solidFill>
                <a:srgbClr val="00B0F0"/>
              </a:solidFill>
              <a:latin typeface="Verdana" pitchFamily="34" charset="0"/>
              <a:ea typeface="Verdana" pitchFamily="34" charset="0"/>
            </a:endParaRPr>
          </a:p>
          <a:p>
            <a:pPr lvl="0"/>
            <a:r>
              <a:rPr lang="nl-NL" sz="1100" dirty="0" smtClean="0">
                <a:solidFill>
                  <a:srgbClr val="00B0F0"/>
                </a:solidFill>
                <a:latin typeface="Verdana" pitchFamily="34" charset="0"/>
                <a:ea typeface="Verdana" pitchFamily="34" charset="0"/>
              </a:rPr>
              <a:t>6. Wie is de enige Nederlandse wielrenner die de Giro won?</a:t>
            </a:r>
          </a:p>
          <a:p>
            <a:pPr marL="228600" lvl="0" indent="-228600">
              <a:buFont typeface="+mj-lt"/>
              <a:buAutoNum type="alphaUcPeriod"/>
            </a:pPr>
            <a:r>
              <a:rPr lang="nl-NL" sz="1100" dirty="0" smtClean="0">
                <a:solidFill>
                  <a:srgbClr val="00B0F0"/>
                </a:solidFill>
                <a:latin typeface="Verdana" pitchFamily="34" charset="0"/>
                <a:ea typeface="Verdana" pitchFamily="34" charset="0"/>
              </a:rPr>
              <a:t>Erik </a:t>
            </a:r>
            <a:r>
              <a:rPr lang="nl-NL" sz="1100" dirty="0" err="1" smtClean="0">
                <a:solidFill>
                  <a:srgbClr val="00B0F0"/>
                </a:solidFill>
                <a:latin typeface="Verdana" pitchFamily="34" charset="0"/>
                <a:ea typeface="Verdana" pitchFamily="34" charset="0"/>
              </a:rPr>
              <a:t>Breukink</a:t>
            </a:r>
            <a:endParaRPr lang="nl-NL" sz="1100" dirty="0" smtClean="0">
              <a:solidFill>
                <a:srgbClr val="00B0F0"/>
              </a:solidFill>
              <a:latin typeface="Verdana" pitchFamily="34" charset="0"/>
              <a:ea typeface="Verdana" pitchFamily="34" charset="0"/>
            </a:endParaRPr>
          </a:p>
          <a:p>
            <a:pPr marL="228600" lvl="0" indent="-228600">
              <a:buFont typeface="+mj-lt"/>
              <a:buAutoNum type="alphaUcPeriod"/>
            </a:pPr>
            <a:r>
              <a:rPr lang="nl-NL" sz="1100" dirty="0" smtClean="0">
                <a:solidFill>
                  <a:srgbClr val="00B0F0"/>
                </a:solidFill>
                <a:latin typeface="Verdana" pitchFamily="34" charset="0"/>
                <a:ea typeface="Verdana" pitchFamily="34" charset="0"/>
              </a:rPr>
              <a:t>Gerrie </a:t>
            </a:r>
            <a:r>
              <a:rPr lang="nl-NL" sz="1100" dirty="0" err="1" smtClean="0">
                <a:solidFill>
                  <a:srgbClr val="00B0F0"/>
                </a:solidFill>
                <a:latin typeface="Verdana" pitchFamily="34" charset="0"/>
                <a:ea typeface="Verdana" pitchFamily="34" charset="0"/>
              </a:rPr>
              <a:t>Kneteman</a:t>
            </a:r>
            <a:endParaRPr lang="nl-NL" sz="1100" dirty="0" smtClean="0">
              <a:solidFill>
                <a:srgbClr val="00B0F0"/>
              </a:solidFill>
              <a:latin typeface="Verdana" pitchFamily="34" charset="0"/>
              <a:ea typeface="Verdana" pitchFamily="34" charset="0"/>
            </a:endParaRPr>
          </a:p>
          <a:p>
            <a:pPr marL="228600" lvl="0" indent="-228600">
              <a:buFont typeface="+mj-lt"/>
              <a:buAutoNum type="alphaUcPeriod"/>
            </a:pPr>
            <a:r>
              <a:rPr lang="nl-NL" sz="1100" dirty="0" smtClean="0">
                <a:solidFill>
                  <a:srgbClr val="00B0F0"/>
                </a:solidFill>
                <a:latin typeface="Verdana" pitchFamily="34" charset="0"/>
                <a:ea typeface="Verdana" pitchFamily="34" charset="0"/>
              </a:rPr>
              <a:t>Joop Zoetemelk</a:t>
            </a:r>
          </a:p>
          <a:p>
            <a:pPr marL="228600" lvl="0" indent="-228600">
              <a:buFont typeface="+mj-lt"/>
              <a:buAutoNum type="alphaUcPeriod"/>
            </a:pPr>
            <a:r>
              <a:rPr lang="nl-NL" sz="1100" dirty="0" smtClean="0">
                <a:solidFill>
                  <a:srgbClr val="00B0F0"/>
                </a:solidFill>
                <a:latin typeface="Verdana" pitchFamily="34" charset="0"/>
                <a:ea typeface="Verdana" pitchFamily="34" charset="0"/>
              </a:rPr>
              <a:t>Tom </a:t>
            </a:r>
            <a:r>
              <a:rPr lang="nl-NL" sz="1100" dirty="0" err="1" smtClean="0">
                <a:solidFill>
                  <a:srgbClr val="00B0F0"/>
                </a:solidFill>
                <a:latin typeface="Verdana" pitchFamily="34" charset="0"/>
                <a:ea typeface="Verdana" pitchFamily="34" charset="0"/>
              </a:rPr>
              <a:t>Dumoulin</a:t>
            </a:r>
            <a:r>
              <a:rPr lang="nl-NL" sz="1100" dirty="0" smtClean="0">
                <a:solidFill>
                  <a:srgbClr val="00B0F0"/>
                </a:solidFill>
                <a:latin typeface="Verdana" pitchFamily="34" charset="0"/>
                <a:ea typeface="Verdana" pitchFamily="34" charset="0"/>
              </a:rPr>
              <a:t/>
            </a:r>
            <a:br>
              <a:rPr lang="nl-NL" sz="1100" dirty="0" smtClean="0">
                <a:solidFill>
                  <a:srgbClr val="00B0F0"/>
                </a:solidFill>
                <a:latin typeface="Verdana" pitchFamily="34" charset="0"/>
                <a:ea typeface="Verdana" pitchFamily="34" charset="0"/>
              </a:rPr>
            </a:br>
            <a:endParaRPr lang="nl-NL" sz="1100" dirty="0" smtClean="0">
              <a:solidFill>
                <a:srgbClr val="00B0F0"/>
              </a:solidFill>
              <a:latin typeface="Verdana" pitchFamily="34" charset="0"/>
              <a:ea typeface="Verdana" pitchFamily="34" charset="0"/>
            </a:endParaRPr>
          </a:p>
          <a:p>
            <a:pPr lvl="0"/>
            <a:r>
              <a:rPr lang="nl-NL" sz="1100" dirty="0" smtClean="0">
                <a:solidFill>
                  <a:srgbClr val="00B0F0"/>
                </a:solidFill>
                <a:latin typeface="Verdana" pitchFamily="34" charset="0"/>
                <a:ea typeface="Verdana" pitchFamily="34" charset="0"/>
              </a:rPr>
              <a:t>7. In de Formule 1 staat </a:t>
            </a:r>
            <a:r>
              <a:rPr lang="nl-NL" sz="1100" dirty="0" smtClean="0">
                <a:solidFill>
                  <a:srgbClr val="00B0F0"/>
                </a:solidFill>
                <a:latin typeface="Verdana" pitchFamily="34" charset="0"/>
                <a:ea typeface="Verdana" pitchFamily="34" charset="0"/>
              </a:rPr>
              <a:t>een Nederlander, </a:t>
            </a:r>
            <a:r>
              <a:rPr lang="nl-NL" sz="1100" dirty="0" smtClean="0">
                <a:solidFill>
                  <a:srgbClr val="00B0F0"/>
                </a:solidFill>
                <a:latin typeface="Verdana" pitchFamily="34" charset="0"/>
                <a:ea typeface="Verdana" pitchFamily="34" charset="0"/>
              </a:rPr>
              <a:t>Max Verstappen </a:t>
            </a:r>
            <a:r>
              <a:rPr lang="nl-NL" sz="1100" dirty="0" smtClean="0">
                <a:solidFill>
                  <a:srgbClr val="00B0F0"/>
                </a:solidFill>
                <a:latin typeface="Verdana" pitchFamily="34" charset="0"/>
                <a:ea typeface="Verdana" pitchFamily="34" charset="0"/>
              </a:rPr>
              <a:t>,op </a:t>
            </a:r>
            <a:r>
              <a:rPr lang="nl-NL" sz="1100" dirty="0" smtClean="0">
                <a:solidFill>
                  <a:srgbClr val="00B0F0"/>
                </a:solidFill>
                <a:latin typeface="Verdana" pitchFamily="34" charset="0"/>
                <a:ea typeface="Verdana" pitchFamily="34" charset="0"/>
              </a:rPr>
              <a:t>de derde plaats. Zijn vader heeft ook in de Formule 1 </a:t>
            </a:r>
            <a:r>
              <a:rPr lang="nl-NL" sz="1100" dirty="0" smtClean="0">
                <a:solidFill>
                  <a:srgbClr val="00B0F0"/>
                </a:solidFill>
                <a:latin typeface="Verdana" pitchFamily="34" charset="0"/>
                <a:ea typeface="Verdana" pitchFamily="34" charset="0"/>
              </a:rPr>
              <a:t>gereden. </a:t>
            </a:r>
            <a:r>
              <a:rPr lang="nl-NL" sz="1100" dirty="0" smtClean="0">
                <a:solidFill>
                  <a:srgbClr val="00B0F0"/>
                </a:solidFill>
                <a:latin typeface="Verdana" pitchFamily="34" charset="0"/>
                <a:ea typeface="Verdana" pitchFamily="34" charset="0"/>
              </a:rPr>
              <a:t>Wat </a:t>
            </a:r>
            <a:r>
              <a:rPr lang="nl-NL" sz="1100" dirty="0" smtClean="0">
                <a:solidFill>
                  <a:srgbClr val="00B0F0"/>
                </a:solidFill>
                <a:latin typeface="Verdana" pitchFamily="34" charset="0"/>
                <a:ea typeface="Verdana" pitchFamily="34" charset="0"/>
              </a:rPr>
              <a:t>is zijn </a:t>
            </a:r>
            <a:r>
              <a:rPr lang="nl-NL" sz="1100" dirty="0" smtClean="0">
                <a:solidFill>
                  <a:srgbClr val="00B0F0"/>
                </a:solidFill>
                <a:latin typeface="Verdana" pitchFamily="34" charset="0"/>
                <a:ea typeface="Verdana" pitchFamily="34" charset="0"/>
              </a:rPr>
              <a:t>voornaam </a:t>
            </a:r>
            <a:r>
              <a:rPr lang="nl-NL" sz="1100" dirty="0" smtClean="0">
                <a:solidFill>
                  <a:srgbClr val="00B0F0"/>
                </a:solidFill>
                <a:latin typeface="Verdana" pitchFamily="34" charset="0"/>
                <a:ea typeface="Verdana" pitchFamily="34" charset="0"/>
              </a:rPr>
              <a:t>?</a:t>
            </a:r>
            <a:endParaRPr lang="nl-NL" sz="1100" dirty="0" smtClean="0">
              <a:solidFill>
                <a:srgbClr val="00B0F0"/>
              </a:solidFill>
              <a:latin typeface="Verdana" pitchFamily="34" charset="0"/>
              <a:ea typeface="Verdana" pitchFamily="34" charset="0"/>
            </a:endParaRPr>
          </a:p>
          <a:p>
            <a:pPr marL="228600" lvl="0" indent="-228600">
              <a:buFont typeface="+mj-lt"/>
              <a:buAutoNum type="alphaUcPeriod"/>
            </a:pPr>
            <a:r>
              <a:rPr lang="nl-NL" sz="1100" dirty="0" smtClean="0">
                <a:solidFill>
                  <a:srgbClr val="00B0F0"/>
                </a:solidFill>
                <a:latin typeface="Verdana" pitchFamily="34" charset="0"/>
                <a:ea typeface="Verdana" pitchFamily="34" charset="0"/>
              </a:rPr>
              <a:t>Max</a:t>
            </a:r>
            <a:endParaRPr lang="nl-NL" sz="1100" dirty="0" smtClean="0">
              <a:solidFill>
                <a:srgbClr val="00B0F0"/>
              </a:solidFill>
              <a:latin typeface="Verdana" pitchFamily="34" charset="0"/>
              <a:ea typeface="Verdana" pitchFamily="34" charset="0"/>
            </a:endParaRPr>
          </a:p>
          <a:p>
            <a:pPr marL="228600" lvl="0" indent="-228600">
              <a:buFont typeface="+mj-lt"/>
              <a:buAutoNum type="alphaUcPeriod"/>
            </a:pPr>
            <a:r>
              <a:rPr lang="nl-NL" sz="1100" dirty="0" smtClean="0">
                <a:solidFill>
                  <a:srgbClr val="00B0F0"/>
                </a:solidFill>
                <a:latin typeface="Verdana" pitchFamily="34" charset="0"/>
                <a:ea typeface="Verdana" pitchFamily="34" charset="0"/>
              </a:rPr>
              <a:t>Frans</a:t>
            </a:r>
          </a:p>
          <a:p>
            <a:pPr marL="228600" lvl="0" indent="-228600">
              <a:buFont typeface="+mj-lt"/>
              <a:buAutoNum type="alphaUcPeriod"/>
            </a:pPr>
            <a:r>
              <a:rPr lang="nl-NL" sz="1100" dirty="0" smtClean="0">
                <a:solidFill>
                  <a:srgbClr val="00B0F0"/>
                </a:solidFill>
                <a:latin typeface="Verdana" pitchFamily="34" charset="0"/>
                <a:ea typeface="Verdana" pitchFamily="34" charset="0"/>
              </a:rPr>
              <a:t>Jos</a:t>
            </a:r>
          </a:p>
          <a:p>
            <a:pPr marL="228600" lvl="0" indent="-228600">
              <a:buFont typeface="+mj-lt"/>
              <a:buAutoNum type="alphaUcPeriod"/>
            </a:pPr>
            <a:r>
              <a:rPr lang="nl-NL" sz="1100" dirty="0" smtClean="0">
                <a:solidFill>
                  <a:srgbClr val="00B0F0"/>
                </a:solidFill>
                <a:latin typeface="Verdana" pitchFamily="34" charset="0"/>
                <a:ea typeface="Verdana" pitchFamily="34" charset="0"/>
              </a:rPr>
              <a:t>Henk</a:t>
            </a:r>
            <a:endParaRPr lang="nl-NL" sz="1100" dirty="0">
              <a:solidFill>
                <a:srgbClr val="00B0F0"/>
              </a:solidFill>
              <a:latin typeface="Verdana" pitchFamily="34" charset="0"/>
              <a:ea typeface="Verdana" pitchFamily="34" charset="0"/>
            </a:endParaRPr>
          </a:p>
        </p:txBody>
      </p:sp>
      <p:pic>
        <p:nvPicPr>
          <p:cNvPr id="22530" name="Picture 2" descr="Giro d'Italia uitgesteld!! - nieuwe startdatum bekend? • Fietsen in Italië"/>
          <p:cNvPicPr>
            <a:picLocks noChangeAspect="1" noChangeArrowheads="1"/>
          </p:cNvPicPr>
          <p:nvPr/>
        </p:nvPicPr>
        <p:blipFill>
          <a:blip r:embed="rId3" cstate="print"/>
          <a:srcRect l="21767" t="5617" r="22061" b="4507"/>
          <a:stretch>
            <a:fillRect/>
          </a:stretch>
        </p:blipFill>
        <p:spPr bwMode="auto">
          <a:xfrm>
            <a:off x="4869160" y="6444208"/>
            <a:ext cx="1584176" cy="1267341"/>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hoek 6"/>
          <p:cNvSpPr/>
          <p:nvPr/>
        </p:nvSpPr>
        <p:spPr>
          <a:xfrm>
            <a:off x="0" y="0"/>
            <a:ext cx="6858000" cy="9144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100">
              <a:latin typeface="Verdana" pitchFamily="34" charset="0"/>
              <a:ea typeface="Verdana" pitchFamily="34" charset="0"/>
            </a:endParaRPr>
          </a:p>
        </p:txBody>
      </p:sp>
      <p:pic>
        <p:nvPicPr>
          <p:cNvPr id="4" name="Picture 8" descr="Corridor Chapter Quiz - vragen en antwoorden - Corridor Chapter"/>
          <p:cNvPicPr>
            <a:picLocks noChangeAspect="1" noChangeArrowheads="1"/>
          </p:cNvPicPr>
          <p:nvPr/>
        </p:nvPicPr>
        <p:blipFill>
          <a:blip r:embed="rId2" cstate="print"/>
          <a:srcRect t="12941" r="-3549" b="12791"/>
          <a:stretch>
            <a:fillRect/>
          </a:stretch>
        </p:blipFill>
        <p:spPr bwMode="auto">
          <a:xfrm>
            <a:off x="0" y="0"/>
            <a:ext cx="2880320" cy="1255872"/>
          </a:xfrm>
          <a:prstGeom prst="rect">
            <a:avLst/>
          </a:prstGeom>
          <a:noFill/>
        </p:spPr>
      </p:pic>
      <p:sp>
        <p:nvSpPr>
          <p:cNvPr id="5" name="Afgeronde rechthoek 4"/>
          <p:cNvSpPr/>
          <p:nvPr/>
        </p:nvSpPr>
        <p:spPr>
          <a:xfrm>
            <a:off x="2996952" y="323528"/>
            <a:ext cx="3240360" cy="936104"/>
          </a:xfrm>
          <a:prstGeom prst="roundRect">
            <a:avLst/>
          </a:prstGeom>
          <a:solidFill>
            <a:srgbClr val="7DDDFB"/>
          </a:solidFill>
          <a:ln w="38100">
            <a:solidFill>
              <a:srgbClr val="FF0D8C"/>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100">
              <a:latin typeface="Verdana" pitchFamily="34" charset="0"/>
              <a:ea typeface="Verdana" pitchFamily="34" charset="0"/>
            </a:endParaRPr>
          </a:p>
        </p:txBody>
      </p:sp>
      <p:sp>
        <p:nvSpPr>
          <p:cNvPr id="6" name="Tekstvak 5"/>
          <p:cNvSpPr txBox="1"/>
          <p:nvPr/>
        </p:nvSpPr>
        <p:spPr>
          <a:xfrm>
            <a:off x="3573016" y="611560"/>
            <a:ext cx="1728192" cy="338554"/>
          </a:xfrm>
          <a:prstGeom prst="rect">
            <a:avLst/>
          </a:prstGeom>
          <a:noFill/>
        </p:spPr>
        <p:txBody>
          <a:bodyPr wrap="square" rtlCol="0">
            <a:spAutoFit/>
          </a:bodyPr>
          <a:lstStyle/>
          <a:p>
            <a:pPr algn="ctr"/>
            <a:r>
              <a:rPr lang="nl-NL" sz="1600" b="1" dirty="0" smtClean="0">
                <a:solidFill>
                  <a:srgbClr val="FF0D8C"/>
                </a:solidFill>
                <a:latin typeface="Verdana" pitchFamily="34" charset="0"/>
                <a:ea typeface="Verdana" pitchFamily="34" charset="0"/>
              </a:rPr>
              <a:t>SPORT</a:t>
            </a:r>
            <a:endParaRPr lang="nl-NL" sz="1600" b="1" dirty="0">
              <a:solidFill>
                <a:srgbClr val="FF0D8C"/>
              </a:solidFill>
              <a:latin typeface="Verdana" pitchFamily="34" charset="0"/>
              <a:ea typeface="Verdana" pitchFamily="34" charset="0"/>
            </a:endParaRPr>
          </a:p>
        </p:txBody>
      </p:sp>
      <p:sp>
        <p:nvSpPr>
          <p:cNvPr id="9" name="Tekstvak 8"/>
          <p:cNvSpPr txBox="1"/>
          <p:nvPr/>
        </p:nvSpPr>
        <p:spPr>
          <a:xfrm>
            <a:off x="155548" y="1403648"/>
            <a:ext cx="6597352" cy="3477875"/>
          </a:xfrm>
          <a:prstGeom prst="rect">
            <a:avLst/>
          </a:prstGeom>
          <a:noFill/>
        </p:spPr>
        <p:txBody>
          <a:bodyPr wrap="square" rtlCol="0">
            <a:spAutoFit/>
          </a:bodyPr>
          <a:lstStyle/>
          <a:p>
            <a:pPr lvl="0"/>
            <a:r>
              <a:rPr lang="nl-NL" sz="1100" dirty="0" smtClean="0">
                <a:solidFill>
                  <a:srgbClr val="00B0F0"/>
                </a:solidFill>
                <a:latin typeface="Verdana" pitchFamily="34" charset="0"/>
                <a:ea typeface="Verdana" pitchFamily="34" charset="0"/>
              </a:rPr>
              <a:t>8. Met </a:t>
            </a:r>
            <a:r>
              <a:rPr lang="nl-NL" sz="1100" dirty="0">
                <a:solidFill>
                  <a:srgbClr val="00B0F0"/>
                </a:solidFill>
                <a:latin typeface="Verdana" pitchFamily="34" charset="0"/>
                <a:ea typeface="Verdana" pitchFamily="34" charset="0"/>
              </a:rPr>
              <a:t>turnen haalde Sanne Weevers op de Olympische zomerspelen van 2016 in Brazilië een gouden medaille. Op welk onderdeel?</a:t>
            </a:r>
          </a:p>
          <a:p>
            <a:pPr marL="228600" lvl="0" indent="-228600">
              <a:buFont typeface="+mj-lt"/>
              <a:buAutoNum type="alphaUcPeriod"/>
            </a:pPr>
            <a:r>
              <a:rPr lang="nl-NL" sz="1100" dirty="0">
                <a:solidFill>
                  <a:srgbClr val="00B0F0"/>
                </a:solidFill>
                <a:latin typeface="Verdana" pitchFamily="34" charset="0"/>
                <a:ea typeface="Verdana" pitchFamily="34" charset="0"/>
              </a:rPr>
              <a:t>Ringen</a:t>
            </a:r>
          </a:p>
          <a:p>
            <a:pPr marL="228600" lvl="0" indent="-228600">
              <a:buFont typeface="+mj-lt"/>
              <a:buAutoNum type="alphaUcPeriod"/>
            </a:pPr>
            <a:r>
              <a:rPr lang="nl-NL" sz="1100" dirty="0">
                <a:solidFill>
                  <a:srgbClr val="00B0F0"/>
                </a:solidFill>
                <a:latin typeface="Verdana" pitchFamily="34" charset="0"/>
                <a:ea typeface="Verdana" pitchFamily="34" charset="0"/>
              </a:rPr>
              <a:t>Balk</a:t>
            </a:r>
          </a:p>
          <a:p>
            <a:pPr marL="228600" lvl="0" indent="-228600">
              <a:buFont typeface="+mj-lt"/>
              <a:buAutoNum type="alphaUcPeriod"/>
            </a:pPr>
            <a:r>
              <a:rPr lang="nl-NL" sz="1100" dirty="0">
                <a:solidFill>
                  <a:srgbClr val="00B0F0"/>
                </a:solidFill>
                <a:latin typeface="Verdana" pitchFamily="34" charset="0"/>
                <a:ea typeface="Verdana" pitchFamily="34" charset="0"/>
              </a:rPr>
              <a:t>Brug</a:t>
            </a:r>
          </a:p>
          <a:p>
            <a:pPr marL="228600" lvl="0" indent="-228600">
              <a:buFont typeface="+mj-lt"/>
              <a:buAutoNum type="alphaUcPeriod"/>
            </a:pPr>
            <a:r>
              <a:rPr lang="nl-NL" sz="1100" dirty="0">
                <a:solidFill>
                  <a:srgbClr val="00B0F0"/>
                </a:solidFill>
                <a:latin typeface="Verdana" pitchFamily="34" charset="0"/>
                <a:ea typeface="Verdana" pitchFamily="34" charset="0"/>
              </a:rPr>
              <a:t>Mat  </a:t>
            </a:r>
            <a:r>
              <a:rPr lang="nl-NL" sz="1100" dirty="0" smtClean="0">
                <a:solidFill>
                  <a:srgbClr val="00B0F0"/>
                </a:solidFill>
                <a:latin typeface="Verdana" pitchFamily="34" charset="0"/>
                <a:ea typeface="Verdana" pitchFamily="34" charset="0"/>
              </a:rPr>
              <a:t/>
            </a:r>
            <a:br>
              <a:rPr lang="nl-NL" sz="1100" dirty="0" smtClean="0">
                <a:solidFill>
                  <a:srgbClr val="00B0F0"/>
                </a:solidFill>
                <a:latin typeface="Verdana" pitchFamily="34" charset="0"/>
                <a:ea typeface="Verdana" pitchFamily="34" charset="0"/>
              </a:rPr>
            </a:br>
            <a:endParaRPr lang="nl-NL" sz="1100" dirty="0">
              <a:solidFill>
                <a:srgbClr val="00B0F0"/>
              </a:solidFill>
              <a:latin typeface="Verdana" pitchFamily="34" charset="0"/>
              <a:ea typeface="Verdana" pitchFamily="34" charset="0"/>
            </a:endParaRPr>
          </a:p>
          <a:p>
            <a:pPr lvl="0"/>
            <a:r>
              <a:rPr lang="nl-NL" sz="1100" dirty="0" smtClean="0">
                <a:solidFill>
                  <a:srgbClr val="00B0F0"/>
                </a:solidFill>
                <a:latin typeface="Verdana" pitchFamily="34" charset="0"/>
                <a:ea typeface="Verdana" pitchFamily="34" charset="0"/>
              </a:rPr>
              <a:t>9. Welke </a:t>
            </a:r>
            <a:r>
              <a:rPr lang="nl-NL" sz="1100" dirty="0">
                <a:solidFill>
                  <a:srgbClr val="00B0F0"/>
                </a:solidFill>
                <a:latin typeface="Verdana" pitchFamily="34" charset="0"/>
                <a:ea typeface="Verdana" pitchFamily="34" charset="0"/>
              </a:rPr>
              <a:t>sport wordt de ‘moeder van alle sporten’ genoemd?</a:t>
            </a:r>
          </a:p>
          <a:p>
            <a:pPr marL="228600" lvl="0" indent="-228600">
              <a:buFont typeface="+mj-lt"/>
              <a:buAutoNum type="alphaUcPeriod"/>
            </a:pPr>
            <a:r>
              <a:rPr lang="nl-NL" sz="1100" dirty="0">
                <a:solidFill>
                  <a:srgbClr val="00B0F0"/>
                </a:solidFill>
                <a:latin typeface="Verdana" pitchFamily="34" charset="0"/>
                <a:ea typeface="Verdana" pitchFamily="34" charset="0"/>
              </a:rPr>
              <a:t>Voetbal</a:t>
            </a:r>
          </a:p>
          <a:p>
            <a:pPr marL="228600" lvl="0" indent="-228600">
              <a:buFont typeface="+mj-lt"/>
              <a:buAutoNum type="alphaUcPeriod"/>
            </a:pPr>
            <a:r>
              <a:rPr lang="nl-NL" sz="1100" dirty="0">
                <a:solidFill>
                  <a:srgbClr val="00B0F0"/>
                </a:solidFill>
                <a:latin typeface="Verdana" pitchFamily="34" charset="0"/>
                <a:ea typeface="Verdana" pitchFamily="34" charset="0"/>
              </a:rPr>
              <a:t>Turnen</a:t>
            </a:r>
          </a:p>
          <a:p>
            <a:pPr marL="228600" lvl="0" indent="-228600">
              <a:buFont typeface="+mj-lt"/>
              <a:buAutoNum type="alphaUcPeriod"/>
            </a:pPr>
            <a:r>
              <a:rPr lang="nl-NL" sz="1100" dirty="0">
                <a:solidFill>
                  <a:srgbClr val="00B0F0"/>
                </a:solidFill>
                <a:latin typeface="Verdana" pitchFamily="34" charset="0"/>
                <a:ea typeface="Verdana" pitchFamily="34" charset="0"/>
              </a:rPr>
              <a:t>Atletiek</a:t>
            </a:r>
          </a:p>
          <a:p>
            <a:pPr marL="228600" lvl="0" indent="-228600">
              <a:buFont typeface="+mj-lt"/>
              <a:buAutoNum type="alphaUcPeriod"/>
            </a:pPr>
            <a:r>
              <a:rPr lang="nl-NL" sz="1100" dirty="0" smtClean="0">
                <a:solidFill>
                  <a:srgbClr val="00B0F0"/>
                </a:solidFill>
                <a:latin typeface="Verdana" pitchFamily="34" charset="0"/>
                <a:ea typeface="Verdana" pitchFamily="34" charset="0"/>
              </a:rPr>
              <a:t>Schaatsen</a:t>
            </a:r>
            <a:br>
              <a:rPr lang="nl-NL" sz="1100" dirty="0" smtClean="0">
                <a:solidFill>
                  <a:srgbClr val="00B0F0"/>
                </a:solidFill>
                <a:latin typeface="Verdana" pitchFamily="34" charset="0"/>
                <a:ea typeface="Verdana" pitchFamily="34" charset="0"/>
              </a:rPr>
            </a:br>
            <a:endParaRPr lang="nl-NL" sz="1100" dirty="0">
              <a:solidFill>
                <a:srgbClr val="00B0F0"/>
              </a:solidFill>
              <a:latin typeface="Verdana" pitchFamily="34" charset="0"/>
              <a:ea typeface="Verdana" pitchFamily="34" charset="0"/>
            </a:endParaRPr>
          </a:p>
          <a:p>
            <a:pPr lvl="0"/>
            <a:r>
              <a:rPr lang="nl-NL" sz="1100" dirty="0" smtClean="0">
                <a:solidFill>
                  <a:srgbClr val="00B0F0"/>
                </a:solidFill>
                <a:latin typeface="Verdana" pitchFamily="34" charset="0"/>
                <a:ea typeface="Verdana" pitchFamily="34" charset="0"/>
              </a:rPr>
              <a:t>10. Bij </a:t>
            </a:r>
            <a:r>
              <a:rPr lang="nl-NL" sz="1100" dirty="0">
                <a:solidFill>
                  <a:srgbClr val="00B0F0"/>
                </a:solidFill>
                <a:latin typeface="Verdana" pitchFamily="34" charset="0"/>
                <a:ea typeface="Verdana" pitchFamily="34" charset="0"/>
              </a:rPr>
              <a:t>welk racketspel sla je de bal tegen een muur?</a:t>
            </a:r>
          </a:p>
          <a:p>
            <a:pPr marL="228600" lvl="0" indent="-228600">
              <a:buFont typeface="+mj-lt"/>
              <a:buAutoNum type="alphaUcPeriod"/>
            </a:pPr>
            <a:r>
              <a:rPr lang="nl-NL" sz="1100" dirty="0">
                <a:solidFill>
                  <a:srgbClr val="00B0F0"/>
                </a:solidFill>
                <a:latin typeface="Verdana" pitchFamily="34" charset="0"/>
                <a:ea typeface="Verdana" pitchFamily="34" charset="0"/>
              </a:rPr>
              <a:t>Badminton</a:t>
            </a:r>
          </a:p>
          <a:p>
            <a:pPr marL="228600" lvl="0" indent="-228600">
              <a:buFont typeface="+mj-lt"/>
              <a:buAutoNum type="alphaUcPeriod"/>
            </a:pPr>
            <a:r>
              <a:rPr lang="nl-NL" sz="1100" dirty="0">
                <a:solidFill>
                  <a:srgbClr val="00B0F0"/>
                </a:solidFill>
                <a:latin typeface="Verdana" pitchFamily="34" charset="0"/>
                <a:ea typeface="Verdana" pitchFamily="34" charset="0"/>
              </a:rPr>
              <a:t>Squash</a:t>
            </a:r>
          </a:p>
          <a:p>
            <a:pPr marL="228600" lvl="0" indent="-228600">
              <a:buFont typeface="+mj-lt"/>
              <a:buAutoNum type="alphaUcPeriod"/>
            </a:pPr>
            <a:r>
              <a:rPr lang="nl-NL" sz="1100" dirty="0">
                <a:solidFill>
                  <a:srgbClr val="00B0F0"/>
                </a:solidFill>
                <a:latin typeface="Verdana" pitchFamily="34" charset="0"/>
                <a:ea typeface="Verdana" pitchFamily="34" charset="0"/>
              </a:rPr>
              <a:t>Rakel</a:t>
            </a:r>
          </a:p>
          <a:p>
            <a:pPr marL="228600" lvl="0" indent="-228600">
              <a:buFont typeface="+mj-lt"/>
              <a:buAutoNum type="alphaUcPeriod"/>
            </a:pPr>
            <a:r>
              <a:rPr lang="nl-NL" sz="1100" dirty="0" smtClean="0">
                <a:solidFill>
                  <a:srgbClr val="00B0F0"/>
                </a:solidFill>
                <a:latin typeface="Verdana" pitchFamily="34" charset="0"/>
                <a:ea typeface="Verdana" pitchFamily="34" charset="0"/>
              </a:rPr>
              <a:t>Tennis </a:t>
            </a:r>
          </a:p>
          <a:p>
            <a:pPr marL="228600" lvl="0" indent="-228600">
              <a:buFont typeface="+mj-lt"/>
              <a:buAutoNum type="alphaUcPeriod"/>
            </a:pPr>
            <a:endParaRPr lang="nl-NL" sz="1100" dirty="0">
              <a:solidFill>
                <a:srgbClr val="00B0F0"/>
              </a:solidFill>
              <a:latin typeface="Verdana" pitchFamily="34" charset="0"/>
              <a:ea typeface="Verdana" pitchFamily="34" charset="0"/>
            </a:endParaRPr>
          </a:p>
          <a:p>
            <a:pPr marL="228600" lvl="0" indent="-228600"/>
            <a:endParaRPr lang="nl-NL" sz="1100" dirty="0" smtClean="0">
              <a:solidFill>
                <a:srgbClr val="00B0F0"/>
              </a:solidFill>
              <a:latin typeface="Verdana" pitchFamily="34" charset="0"/>
              <a:ea typeface="Verdana" pitchFamily="34" charset="0"/>
            </a:endParaRPr>
          </a:p>
        </p:txBody>
      </p:sp>
      <p:grpSp>
        <p:nvGrpSpPr>
          <p:cNvPr id="10" name="Groep 9"/>
          <p:cNvGrpSpPr/>
          <p:nvPr/>
        </p:nvGrpSpPr>
        <p:grpSpPr>
          <a:xfrm>
            <a:off x="108248" y="4716016"/>
            <a:ext cx="6237312" cy="1259632"/>
            <a:chOff x="0" y="0"/>
            <a:chExt cx="6237312" cy="1259632"/>
          </a:xfrm>
        </p:grpSpPr>
        <p:pic>
          <p:nvPicPr>
            <p:cNvPr id="11" name="Picture 8" descr="Corridor Chapter Quiz - vragen en antwoorden - Corridor Chapter"/>
            <p:cNvPicPr>
              <a:picLocks noChangeAspect="1" noChangeArrowheads="1"/>
            </p:cNvPicPr>
            <p:nvPr/>
          </p:nvPicPr>
          <p:blipFill>
            <a:blip r:embed="rId2" cstate="print"/>
            <a:srcRect t="12941" r="-3549" b="12791"/>
            <a:stretch>
              <a:fillRect/>
            </a:stretch>
          </p:blipFill>
          <p:spPr bwMode="auto">
            <a:xfrm>
              <a:off x="0" y="0"/>
              <a:ext cx="2880320" cy="1255872"/>
            </a:xfrm>
            <a:prstGeom prst="rect">
              <a:avLst/>
            </a:prstGeom>
            <a:noFill/>
          </p:spPr>
        </p:pic>
        <p:sp>
          <p:nvSpPr>
            <p:cNvPr id="12" name="Afgeronde rechthoek 11"/>
            <p:cNvSpPr/>
            <p:nvPr/>
          </p:nvSpPr>
          <p:spPr>
            <a:xfrm>
              <a:off x="2996952" y="323528"/>
              <a:ext cx="3240360" cy="936104"/>
            </a:xfrm>
            <a:prstGeom prst="roundRect">
              <a:avLst/>
            </a:prstGeom>
            <a:solidFill>
              <a:srgbClr val="7DDDFB"/>
            </a:solidFill>
            <a:ln w="38100">
              <a:solidFill>
                <a:srgbClr val="FF0D8C"/>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100">
                <a:latin typeface="Verdana" pitchFamily="34" charset="0"/>
                <a:ea typeface="Verdana" pitchFamily="34" charset="0"/>
              </a:endParaRPr>
            </a:p>
          </p:txBody>
        </p:sp>
        <p:sp>
          <p:nvSpPr>
            <p:cNvPr id="13" name="Tekstvak 12"/>
            <p:cNvSpPr txBox="1"/>
            <p:nvPr/>
          </p:nvSpPr>
          <p:spPr>
            <a:xfrm>
              <a:off x="3464768" y="504056"/>
              <a:ext cx="2412032" cy="584775"/>
            </a:xfrm>
            <a:prstGeom prst="rect">
              <a:avLst/>
            </a:prstGeom>
            <a:noFill/>
          </p:spPr>
          <p:txBody>
            <a:bodyPr wrap="square" rtlCol="0">
              <a:spAutoFit/>
            </a:bodyPr>
            <a:lstStyle/>
            <a:p>
              <a:pPr algn="ctr"/>
              <a:r>
                <a:rPr lang="nl-NL" sz="1600" b="1" dirty="0" smtClean="0">
                  <a:solidFill>
                    <a:srgbClr val="FF0D8C"/>
                  </a:solidFill>
                  <a:latin typeface="Verdana" pitchFamily="34" charset="0"/>
                  <a:ea typeface="Verdana" pitchFamily="34" charset="0"/>
                </a:rPr>
                <a:t>Geschiedenis / Algemene kennis</a:t>
              </a:r>
              <a:endParaRPr lang="nl-NL" sz="1600" b="1" dirty="0">
                <a:solidFill>
                  <a:srgbClr val="FF0D8C"/>
                </a:solidFill>
                <a:latin typeface="Verdana" pitchFamily="34" charset="0"/>
                <a:ea typeface="Verdana" pitchFamily="34" charset="0"/>
              </a:endParaRPr>
            </a:p>
          </p:txBody>
        </p:sp>
      </p:grpSp>
      <p:sp>
        <p:nvSpPr>
          <p:cNvPr id="14" name="Tekstvak 13"/>
          <p:cNvSpPr txBox="1"/>
          <p:nvPr/>
        </p:nvSpPr>
        <p:spPr>
          <a:xfrm>
            <a:off x="144016" y="6084169"/>
            <a:ext cx="6669360" cy="3139321"/>
          </a:xfrm>
          <a:prstGeom prst="rect">
            <a:avLst/>
          </a:prstGeom>
          <a:noFill/>
        </p:spPr>
        <p:txBody>
          <a:bodyPr wrap="square" rtlCol="0">
            <a:spAutoFit/>
          </a:bodyPr>
          <a:lstStyle/>
          <a:p>
            <a:r>
              <a:rPr lang="nl-NL" sz="1100" dirty="0" smtClean="0">
                <a:solidFill>
                  <a:srgbClr val="00B0F0"/>
                </a:solidFill>
                <a:latin typeface="Verdana" pitchFamily="34" charset="0"/>
                <a:ea typeface="Verdana" pitchFamily="34" charset="0"/>
              </a:rPr>
              <a:t>11. Wie wordt wel de vader des Vadersland genoemd?</a:t>
            </a:r>
          </a:p>
          <a:p>
            <a:pPr marL="228600" indent="-228600">
              <a:buFont typeface="+mj-lt"/>
              <a:buAutoNum type="alphaUcPeriod"/>
            </a:pPr>
            <a:r>
              <a:rPr lang="nl-NL" sz="1100" dirty="0" smtClean="0">
                <a:solidFill>
                  <a:srgbClr val="00B0F0"/>
                </a:solidFill>
                <a:latin typeface="Verdana" pitchFamily="34" charset="0"/>
                <a:ea typeface="Verdana" pitchFamily="34" charset="0"/>
              </a:rPr>
              <a:t>Willem van Oranje</a:t>
            </a:r>
          </a:p>
          <a:p>
            <a:pPr marL="228600" indent="-228600">
              <a:buFont typeface="+mj-lt"/>
              <a:buAutoNum type="alphaUcPeriod"/>
            </a:pPr>
            <a:r>
              <a:rPr lang="nl-NL" sz="1100" dirty="0" smtClean="0">
                <a:solidFill>
                  <a:srgbClr val="00B0F0"/>
                </a:solidFill>
                <a:latin typeface="Verdana" pitchFamily="34" charset="0"/>
                <a:ea typeface="Verdana" pitchFamily="34" charset="0"/>
              </a:rPr>
              <a:t>Koning Willem Alexander </a:t>
            </a:r>
          </a:p>
          <a:p>
            <a:pPr marL="228600" indent="-228600">
              <a:buFont typeface="+mj-lt"/>
              <a:buAutoNum type="alphaUcPeriod"/>
            </a:pPr>
            <a:r>
              <a:rPr lang="nl-NL" sz="1100" dirty="0" smtClean="0">
                <a:solidFill>
                  <a:srgbClr val="00B0F0"/>
                </a:solidFill>
                <a:latin typeface="Verdana" pitchFamily="34" charset="0"/>
                <a:ea typeface="Verdana" pitchFamily="34" charset="0"/>
              </a:rPr>
              <a:t>Prins Maurits</a:t>
            </a:r>
          </a:p>
          <a:p>
            <a:pPr marL="228600" indent="-228600">
              <a:buFont typeface="+mj-lt"/>
              <a:buAutoNum type="alphaUcPeriod"/>
            </a:pPr>
            <a:r>
              <a:rPr lang="nl-NL" sz="1100" dirty="0" smtClean="0">
                <a:solidFill>
                  <a:srgbClr val="00B0F0"/>
                </a:solidFill>
                <a:latin typeface="Verdana" pitchFamily="34" charset="0"/>
                <a:ea typeface="Verdana" pitchFamily="34" charset="0"/>
              </a:rPr>
              <a:t>Koning Willem I</a:t>
            </a:r>
          </a:p>
          <a:p>
            <a:r>
              <a:rPr lang="nl-NL" sz="1100" dirty="0" smtClean="0">
                <a:solidFill>
                  <a:srgbClr val="00B0F0"/>
                </a:solidFill>
                <a:latin typeface="Verdana" pitchFamily="34" charset="0"/>
                <a:ea typeface="Verdana" pitchFamily="34" charset="0"/>
              </a:rPr>
              <a:t> </a:t>
            </a:r>
          </a:p>
          <a:p>
            <a:pPr lvl="0"/>
            <a:r>
              <a:rPr lang="nl-NL" sz="1100" dirty="0" smtClean="0">
                <a:solidFill>
                  <a:srgbClr val="00B0F0"/>
                </a:solidFill>
                <a:latin typeface="Verdana" pitchFamily="34" charset="0"/>
                <a:ea typeface="Verdana" pitchFamily="34" charset="0"/>
              </a:rPr>
              <a:t>12. Op welke dag valt ‘schrikkeldag’? </a:t>
            </a:r>
          </a:p>
          <a:p>
            <a:pPr marL="228600" lvl="0" indent="-228600">
              <a:buFont typeface="+mj-lt"/>
              <a:buAutoNum type="alphaUcPeriod"/>
            </a:pPr>
            <a:r>
              <a:rPr lang="nl-NL" sz="1100" dirty="0" smtClean="0">
                <a:solidFill>
                  <a:srgbClr val="00B0F0"/>
                </a:solidFill>
                <a:latin typeface="Verdana" pitchFamily="34" charset="0"/>
                <a:ea typeface="Verdana" pitchFamily="34" charset="0"/>
              </a:rPr>
              <a:t>1 januari</a:t>
            </a:r>
          </a:p>
          <a:p>
            <a:pPr marL="228600" lvl="0" indent="-228600">
              <a:buFont typeface="+mj-lt"/>
              <a:buAutoNum type="alphaUcPeriod"/>
            </a:pPr>
            <a:r>
              <a:rPr lang="nl-NL" sz="1100" dirty="0" smtClean="0">
                <a:solidFill>
                  <a:srgbClr val="00B0F0"/>
                </a:solidFill>
                <a:latin typeface="Verdana" pitchFamily="34" charset="0"/>
                <a:ea typeface="Verdana" pitchFamily="34" charset="0"/>
              </a:rPr>
              <a:t>31 december</a:t>
            </a:r>
          </a:p>
          <a:p>
            <a:pPr marL="228600" lvl="0" indent="-228600">
              <a:buFont typeface="+mj-lt"/>
              <a:buAutoNum type="alphaUcPeriod"/>
            </a:pPr>
            <a:r>
              <a:rPr lang="nl-NL" sz="1100" dirty="0" smtClean="0">
                <a:solidFill>
                  <a:srgbClr val="00B0F0"/>
                </a:solidFill>
                <a:latin typeface="Verdana" pitchFamily="34" charset="0"/>
                <a:ea typeface="Verdana" pitchFamily="34" charset="0"/>
              </a:rPr>
              <a:t>21 juni</a:t>
            </a:r>
          </a:p>
          <a:p>
            <a:pPr marL="228600" lvl="0" indent="-228600">
              <a:buFont typeface="+mj-lt"/>
              <a:buAutoNum type="alphaUcPeriod"/>
            </a:pPr>
            <a:r>
              <a:rPr lang="nl-NL" sz="1100" dirty="0" smtClean="0">
                <a:solidFill>
                  <a:srgbClr val="00B0F0"/>
                </a:solidFill>
                <a:latin typeface="Verdana" pitchFamily="34" charset="0"/>
                <a:ea typeface="Verdana" pitchFamily="34" charset="0"/>
              </a:rPr>
              <a:t>29 februari</a:t>
            </a:r>
          </a:p>
          <a:p>
            <a:r>
              <a:rPr lang="nl-NL" sz="1100" dirty="0" smtClean="0">
                <a:solidFill>
                  <a:srgbClr val="00B0F0"/>
                </a:solidFill>
                <a:latin typeface="Verdana" pitchFamily="34" charset="0"/>
                <a:ea typeface="Verdana" pitchFamily="34" charset="0"/>
              </a:rPr>
              <a:t> </a:t>
            </a:r>
          </a:p>
          <a:p>
            <a:pPr lvl="0"/>
            <a:r>
              <a:rPr lang="nl-NL" sz="1100" dirty="0" smtClean="0">
                <a:solidFill>
                  <a:srgbClr val="00B0F0"/>
                </a:solidFill>
                <a:latin typeface="Verdana" pitchFamily="34" charset="0"/>
                <a:ea typeface="Verdana" pitchFamily="34" charset="0"/>
              </a:rPr>
              <a:t>13. Welke kleuren zitten er in de Belgische en Duitse vlag?</a:t>
            </a:r>
          </a:p>
          <a:p>
            <a:pPr marL="228600" lvl="0" indent="-228600">
              <a:buFont typeface="+mj-lt"/>
              <a:buAutoNum type="alphaUcPeriod"/>
            </a:pPr>
            <a:r>
              <a:rPr lang="nl-NL" sz="1100" dirty="0" smtClean="0">
                <a:solidFill>
                  <a:srgbClr val="00B0F0"/>
                </a:solidFill>
                <a:latin typeface="Verdana" pitchFamily="34" charset="0"/>
                <a:ea typeface="Verdana" pitchFamily="34" charset="0"/>
              </a:rPr>
              <a:t>Blauw, rood en geel</a:t>
            </a:r>
          </a:p>
          <a:p>
            <a:pPr marL="228600" lvl="0" indent="-228600">
              <a:buFont typeface="+mj-lt"/>
              <a:buAutoNum type="alphaUcPeriod"/>
            </a:pPr>
            <a:r>
              <a:rPr lang="nl-NL" sz="1100" dirty="0" smtClean="0">
                <a:solidFill>
                  <a:srgbClr val="00B0F0"/>
                </a:solidFill>
                <a:latin typeface="Verdana" pitchFamily="34" charset="0"/>
                <a:ea typeface="Verdana" pitchFamily="34" charset="0"/>
              </a:rPr>
              <a:t>Geel, zwart en wit</a:t>
            </a:r>
          </a:p>
          <a:p>
            <a:pPr marL="228600" lvl="0" indent="-228600">
              <a:buFont typeface="+mj-lt"/>
              <a:buAutoNum type="alphaUcPeriod"/>
            </a:pPr>
            <a:r>
              <a:rPr lang="nl-NL" sz="1100" dirty="0" smtClean="0">
                <a:solidFill>
                  <a:srgbClr val="00B0F0"/>
                </a:solidFill>
                <a:latin typeface="Verdana" pitchFamily="34" charset="0"/>
                <a:ea typeface="Verdana" pitchFamily="34" charset="0"/>
              </a:rPr>
              <a:t>Zwart, rood en geel</a:t>
            </a:r>
          </a:p>
          <a:p>
            <a:pPr marL="228600" lvl="0" indent="-228600">
              <a:buFont typeface="+mj-lt"/>
              <a:buAutoNum type="alphaUcPeriod"/>
            </a:pPr>
            <a:r>
              <a:rPr lang="nl-NL" sz="1100" dirty="0" smtClean="0">
                <a:solidFill>
                  <a:srgbClr val="00B0F0"/>
                </a:solidFill>
                <a:latin typeface="Verdana" pitchFamily="34" charset="0"/>
                <a:ea typeface="Verdana" pitchFamily="34" charset="0"/>
              </a:rPr>
              <a:t>Wit, rood en geel</a:t>
            </a:r>
          </a:p>
          <a:p>
            <a:r>
              <a:rPr lang="nl-NL" sz="1100" dirty="0" smtClean="0">
                <a:solidFill>
                  <a:srgbClr val="00B0F0"/>
                </a:solidFill>
                <a:latin typeface="Verdana" pitchFamily="34" charset="0"/>
                <a:ea typeface="Verdana" pitchFamily="34" charset="0"/>
              </a:rPr>
              <a:t> </a:t>
            </a:r>
          </a:p>
        </p:txBody>
      </p:sp>
      <p:pic>
        <p:nvPicPr>
          <p:cNvPr id="21506" name="Picture 2" descr="Kalender – Fascinatio"/>
          <p:cNvPicPr>
            <a:picLocks noChangeAspect="1" noChangeArrowheads="1"/>
          </p:cNvPicPr>
          <p:nvPr/>
        </p:nvPicPr>
        <p:blipFill>
          <a:blip r:embed="rId3" cstate="print"/>
          <a:srcRect/>
          <a:stretch>
            <a:fillRect/>
          </a:stretch>
        </p:blipFill>
        <p:spPr bwMode="auto">
          <a:xfrm>
            <a:off x="4509120" y="6660232"/>
            <a:ext cx="1836204" cy="1224136"/>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hoek 6"/>
          <p:cNvSpPr/>
          <p:nvPr/>
        </p:nvSpPr>
        <p:spPr>
          <a:xfrm>
            <a:off x="0" y="0"/>
            <a:ext cx="6858000" cy="9144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100">
              <a:latin typeface="Verdana" pitchFamily="34" charset="0"/>
              <a:ea typeface="Verdana" pitchFamily="34" charset="0"/>
            </a:endParaRPr>
          </a:p>
        </p:txBody>
      </p:sp>
      <p:grpSp>
        <p:nvGrpSpPr>
          <p:cNvPr id="10" name="Groep 9"/>
          <p:cNvGrpSpPr/>
          <p:nvPr/>
        </p:nvGrpSpPr>
        <p:grpSpPr>
          <a:xfrm>
            <a:off x="0" y="0"/>
            <a:ext cx="6237312" cy="1259632"/>
            <a:chOff x="0" y="0"/>
            <a:chExt cx="6237312" cy="1259632"/>
          </a:xfrm>
        </p:grpSpPr>
        <p:pic>
          <p:nvPicPr>
            <p:cNvPr id="4" name="Picture 8" descr="Corridor Chapter Quiz - vragen en antwoorden - Corridor Chapter"/>
            <p:cNvPicPr>
              <a:picLocks noChangeAspect="1" noChangeArrowheads="1"/>
            </p:cNvPicPr>
            <p:nvPr/>
          </p:nvPicPr>
          <p:blipFill>
            <a:blip r:embed="rId2" cstate="print"/>
            <a:srcRect t="12941" r="-3549" b="12791"/>
            <a:stretch>
              <a:fillRect/>
            </a:stretch>
          </p:blipFill>
          <p:spPr bwMode="auto">
            <a:xfrm>
              <a:off x="0" y="0"/>
              <a:ext cx="2880320" cy="1255872"/>
            </a:xfrm>
            <a:prstGeom prst="rect">
              <a:avLst/>
            </a:prstGeom>
            <a:noFill/>
          </p:spPr>
        </p:pic>
        <p:sp>
          <p:nvSpPr>
            <p:cNvPr id="5" name="Afgeronde rechthoek 4"/>
            <p:cNvSpPr/>
            <p:nvPr/>
          </p:nvSpPr>
          <p:spPr>
            <a:xfrm>
              <a:off x="2996952" y="323528"/>
              <a:ext cx="3240360" cy="936104"/>
            </a:xfrm>
            <a:prstGeom prst="roundRect">
              <a:avLst/>
            </a:prstGeom>
            <a:solidFill>
              <a:srgbClr val="7DDDFB"/>
            </a:solidFill>
            <a:ln w="38100">
              <a:solidFill>
                <a:srgbClr val="FF0D8C"/>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100">
                <a:latin typeface="Verdana" pitchFamily="34" charset="0"/>
                <a:ea typeface="Verdana" pitchFamily="34" charset="0"/>
              </a:endParaRPr>
            </a:p>
          </p:txBody>
        </p:sp>
        <p:sp>
          <p:nvSpPr>
            <p:cNvPr id="6" name="Tekstvak 5"/>
            <p:cNvSpPr txBox="1"/>
            <p:nvPr/>
          </p:nvSpPr>
          <p:spPr>
            <a:xfrm>
              <a:off x="3573016" y="611560"/>
              <a:ext cx="1728192" cy="338554"/>
            </a:xfrm>
            <a:prstGeom prst="rect">
              <a:avLst/>
            </a:prstGeom>
            <a:noFill/>
          </p:spPr>
          <p:txBody>
            <a:bodyPr wrap="square" rtlCol="0">
              <a:spAutoFit/>
            </a:bodyPr>
            <a:lstStyle/>
            <a:p>
              <a:pPr algn="ctr"/>
              <a:r>
                <a:rPr lang="nl-NL" sz="1600" b="1" dirty="0" smtClean="0">
                  <a:solidFill>
                    <a:srgbClr val="FF0D8C"/>
                  </a:solidFill>
                  <a:latin typeface="Verdana" pitchFamily="34" charset="0"/>
                  <a:ea typeface="Verdana" pitchFamily="34" charset="0"/>
                </a:rPr>
                <a:t>Geschiedenis</a:t>
              </a:r>
              <a:endParaRPr lang="nl-NL" sz="1600" b="1" dirty="0">
                <a:solidFill>
                  <a:srgbClr val="FF0D8C"/>
                </a:solidFill>
                <a:latin typeface="Verdana" pitchFamily="34" charset="0"/>
                <a:ea typeface="Verdana" pitchFamily="34" charset="0"/>
              </a:endParaRPr>
            </a:p>
          </p:txBody>
        </p:sp>
      </p:grpSp>
      <p:sp>
        <p:nvSpPr>
          <p:cNvPr id="8" name="Tekstvak 7"/>
          <p:cNvSpPr txBox="1"/>
          <p:nvPr/>
        </p:nvSpPr>
        <p:spPr>
          <a:xfrm>
            <a:off x="188640" y="1446028"/>
            <a:ext cx="6552728" cy="7540526"/>
          </a:xfrm>
          <a:prstGeom prst="rect">
            <a:avLst/>
          </a:prstGeom>
          <a:noFill/>
        </p:spPr>
        <p:txBody>
          <a:bodyPr wrap="square" rtlCol="0">
            <a:spAutoFit/>
          </a:bodyPr>
          <a:lstStyle/>
          <a:p>
            <a:pPr lvl="0"/>
            <a:r>
              <a:rPr lang="nl-NL" sz="1100" dirty="0" smtClean="0">
                <a:solidFill>
                  <a:srgbClr val="00B0F0"/>
                </a:solidFill>
                <a:latin typeface="Verdana" pitchFamily="34" charset="0"/>
                <a:ea typeface="Verdana" pitchFamily="34" charset="0"/>
              </a:rPr>
              <a:t>14. De ‘slag bij Waterloo’ is lang geleden gestreden (1815), maar toch is het een beroemde veldslag in de Nederlandse geschiedenis. In welk land ligt het plaatsje Waterloo nu?</a:t>
            </a:r>
          </a:p>
          <a:p>
            <a:pPr marL="228600" lvl="0" indent="-228600">
              <a:buFont typeface="+mj-lt"/>
              <a:buAutoNum type="alphaUcPeriod"/>
            </a:pPr>
            <a:r>
              <a:rPr lang="nl-NL" sz="1100" dirty="0" smtClean="0">
                <a:solidFill>
                  <a:srgbClr val="00B0F0"/>
                </a:solidFill>
                <a:latin typeface="Verdana" pitchFamily="34" charset="0"/>
                <a:ea typeface="Verdana" pitchFamily="34" charset="0"/>
              </a:rPr>
              <a:t>België</a:t>
            </a:r>
          </a:p>
          <a:p>
            <a:pPr marL="228600" lvl="0" indent="-228600">
              <a:buFont typeface="+mj-lt"/>
              <a:buAutoNum type="alphaUcPeriod"/>
            </a:pPr>
            <a:r>
              <a:rPr lang="nl-NL" sz="1100" dirty="0" smtClean="0">
                <a:solidFill>
                  <a:srgbClr val="00B0F0"/>
                </a:solidFill>
                <a:latin typeface="Verdana" pitchFamily="34" charset="0"/>
                <a:ea typeface="Verdana" pitchFamily="34" charset="0"/>
              </a:rPr>
              <a:t>Nederland</a:t>
            </a:r>
          </a:p>
          <a:p>
            <a:pPr marL="228600" lvl="0" indent="-228600">
              <a:buFont typeface="+mj-lt"/>
              <a:buAutoNum type="alphaUcPeriod"/>
            </a:pPr>
            <a:r>
              <a:rPr lang="nl-NL" sz="1100" dirty="0" smtClean="0">
                <a:solidFill>
                  <a:srgbClr val="00B0F0"/>
                </a:solidFill>
                <a:latin typeface="Verdana" pitchFamily="34" charset="0"/>
                <a:ea typeface="Verdana" pitchFamily="34" charset="0"/>
              </a:rPr>
              <a:t>Duitsland</a:t>
            </a:r>
          </a:p>
          <a:p>
            <a:pPr marL="228600" lvl="0" indent="-228600">
              <a:buFont typeface="+mj-lt"/>
              <a:buAutoNum type="alphaUcPeriod"/>
            </a:pPr>
            <a:r>
              <a:rPr lang="nl-NL" sz="1100" dirty="0" smtClean="0">
                <a:solidFill>
                  <a:srgbClr val="00B0F0"/>
                </a:solidFill>
                <a:latin typeface="Verdana" pitchFamily="34" charset="0"/>
                <a:ea typeface="Verdana" pitchFamily="34" charset="0"/>
              </a:rPr>
              <a:t>Engeland</a:t>
            </a:r>
          </a:p>
          <a:p>
            <a:r>
              <a:rPr lang="nl-NL" sz="1100" dirty="0">
                <a:solidFill>
                  <a:srgbClr val="00B0F0"/>
                </a:solidFill>
                <a:latin typeface="Verdana" pitchFamily="34" charset="0"/>
                <a:ea typeface="Verdana" pitchFamily="34" charset="0"/>
              </a:rPr>
              <a:t> </a:t>
            </a:r>
          </a:p>
          <a:p>
            <a:pPr lvl="0"/>
            <a:r>
              <a:rPr lang="nl-NL" sz="1100" dirty="0" smtClean="0">
                <a:solidFill>
                  <a:srgbClr val="00B0F0"/>
                </a:solidFill>
                <a:latin typeface="Verdana" pitchFamily="34" charset="0"/>
                <a:ea typeface="Verdana" pitchFamily="34" charset="0"/>
              </a:rPr>
              <a:t>15. De </a:t>
            </a:r>
            <a:r>
              <a:rPr lang="nl-NL" sz="1100" dirty="0">
                <a:solidFill>
                  <a:srgbClr val="00B0F0"/>
                </a:solidFill>
                <a:latin typeface="Verdana" pitchFamily="34" charset="0"/>
                <a:ea typeface="Verdana" pitchFamily="34" charset="0"/>
              </a:rPr>
              <a:t>Eerste wereldoorlog duurde van … tot …</a:t>
            </a:r>
          </a:p>
          <a:p>
            <a:pPr marL="228600" lvl="0" indent="-228600">
              <a:buFont typeface="+mj-lt"/>
              <a:buAutoNum type="alphaUcPeriod"/>
            </a:pPr>
            <a:r>
              <a:rPr lang="nl-NL" sz="1100" dirty="0">
                <a:solidFill>
                  <a:srgbClr val="00B0F0"/>
                </a:solidFill>
                <a:latin typeface="Verdana" pitchFamily="34" charset="0"/>
                <a:ea typeface="Verdana" pitchFamily="34" charset="0"/>
              </a:rPr>
              <a:t>1921 – 1925</a:t>
            </a:r>
          </a:p>
          <a:p>
            <a:pPr marL="228600" lvl="0" indent="-228600">
              <a:buFont typeface="+mj-lt"/>
              <a:buAutoNum type="alphaUcPeriod"/>
            </a:pPr>
            <a:r>
              <a:rPr lang="nl-NL" sz="1100" dirty="0">
                <a:solidFill>
                  <a:srgbClr val="00B0F0"/>
                </a:solidFill>
                <a:latin typeface="Verdana" pitchFamily="34" charset="0"/>
                <a:ea typeface="Verdana" pitchFamily="34" charset="0"/>
              </a:rPr>
              <a:t>1908 – 1911</a:t>
            </a:r>
          </a:p>
          <a:p>
            <a:pPr marL="228600" lvl="0" indent="-228600">
              <a:buFont typeface="+mj-lt"/>
              <a:buAutoNum type="alphaUcPeriod"/>
            </a:pPr>
            <a:r>
              <a:rPr lang="nl-NL" sz="1100" dirty="0">
                <a:solidFill>
                  <a:srgbClr val="00B0F0"/>
                </a:solidFill>
                <a:latin typeface="Verdana" pitchFamily="34" charset="0"/>
                <a:ea typeface="Verdana" pitchFamily="34" charset="0"/>
              </a:rPr>
              <a:t>1913 – 1917</a:t>
            </a:r>
          </a:p>
          <a:p>
            <a:pPr marL="228600" lvl="0" indent="-228600">
              <a:buFont typeface="+mj-lt"/>
              <a:buAutoNum type="alphaUcPeriod"/>
            </a:pPr>
            <a:r>
              <a:rPr lang="nl-NL" sz="1100" dirty="0">
                <a:solidFill>
                  <a:srgbClr val="00B0F0"/>
                </a:solidFill>
                <a:latin typeface="Verdana" pitchFamily="34" charset="0"/>
                <a:ea typeface="Verdana" pitchFamily="34" charset="0"/>
              </a:rPr>
              <a:t>1914 – 1918</a:t>
            </a:r>
          </a:p>
          <a:p>
            <a:r>
              <a:rPr lang="nl-NL" sz="1100" dirty="0">
                <a:solidFill>
                  <a:srgbClr val="00B0F0"/>
                </a:solidFill>
                <a:latin typeface="Verdana" pitchFamily="34" charset="0"/>
                <a:ea typeface="Verdana" pitchFamily="34" charset="0"/>
              </a:rPr>
              <a:t> </a:t>
            </a:r>
          </a:p>
          <a:p>
            <a:pPr lvl="0"/>
            <a:r>
              <a:rPr lang="nl-NL" sz="1100" dirty="0" smtClean="0">
                <a:solidFill>
                  <a:srgbClr val="00B0F0"/>
                </a:solidFill>
                <a:latin typeface="Verdana" pitchFamily="34" charset="0"/>
                <a:ea typeface="Verdana" pitchFamily="34" charset="0"/>
              </a:rPr>
              <a:t>16. In </a:t>
            </a:r>
            <a:r>
              <a:rPr lang="nl-NL" sz="1100" dirty="0">
                <a:solidFill>
                  <a:srgbClr val="00B0F0"/>
                </a:solidFill>
                <a:latin typeface="Verdana" pitchFamily="34" charset="0"/>
                <a:ea typeface="Verdana" pitchFamily="34" charset="0"/>
              </a:rPr>
              <a:t>de geschiedenis noem je een periode van 10 jaar een:</a:t>
            </a:r>
          </a:p>
          <a:p>
            <a:pPr marL="228600" lvl="0" indent="-228600">
              <a:buFont typeface="+mj-lt"/>
              <a:buAutoNum type="alphaUcPeriod"/>
            </a:pPr>
            <a:r>
              <a:rPr lang="nl-NL" sz="1100" dirty="0">
                <a:solidFill>
                  <a:srgbClr val="00B0F0"/>
                </a:solidFill>
                <a:latin typeface="Verdana" pitchFamily="34" charset="0"/>
                <a:ea typeface="Verdana" pitchFamily="34" charset="0"/>
              </a:rPr>
              <a:t>Eeuw</a:t>
            </a:r>
          </a:p>
          <a:p>
            <a:pPr marL="228600" lvl="0" indent="-228600">
              <a:buFont typeface="+mj-lt"/>
              <a:buAutoNum type="alphaUcPeriod"/>
            </a:pPr>
            <a:r>
              <a:rPr lang="nl-NL" sz="1100" dirty="0">
                <a:solidFill>
                  <a:srgbClr val="00B0F0"/>
                </a:solidFill>
                <a:latin typeface="Verdana" pitchFamily="34" charset="0"/>
                <a:ea typeface="Verdana" pitchFamily="34" charset="0"/>
              </a:rPr>
              <a:t>Decade</a:t>
            </a:r>
          </a:p>
          <a:p>
            <a:pPr marL="228600" lvl="0" indent="-228600">
              <a:buFont typeface="+mj-lt"/>
              <a:buAutoNum type="alphaUcPeriod"/>
            </a:pPr>
            <a:r>
              <a:rPr lang="nl-NL" sz="1100" dirty="0" err="1">
                <a:solidFill>
                  <a:srgbClr val="00B0F0"/>
                </a:solidFill>
                <a:latin typeface="Verdana" pitchFamily="34" charset="0"/>
                <a:ea typeface="Verdana" pitchFamily="34" charset="0"/>
              </a:rPr>
              <a:t>Cintennial</a:t>
            </a:r>
            <a:endParaRPr lang="nl-NL" sz="1100" dirty="0">
              <a:solidFill>
                <a:srgbClr val="00B0F0"/>
              </a:solidFill>
              <a:latin typeface="Verdana" pitchFamily="34" charset="0"/>
              <a:ea typeface="Verdana" pitchFamily="34" charset="0"/>
            </a:endParaRPr>
          </a:p>
          <a:p>
            <a:pPr marL="228600" lvl="0" indent="-228600">
              <a:buFont typeface="+mj-lt"/>
              <a:buAutoNum type="alphaUcPeriod"/>
            </a:pPr>
            <a:r>
              <a:rPr lang="nl-NL" sz="1100" dirty="0">
                <a:solidFill>
                  <a:srgbClr val="00B0F0"/>
                </a:solidFill>
                <a:latin typeface="Verdana" pitchFamily="34" charset="0"/>
                <a:ea typeface="Verdana" pitchFamily="34" charset="0"/>
              </a:rPr>
              <a:t>Ploftijd</a:t>
            </a:r>
          </a:p>
          <a:p>
            <a:r>
              <a:rPr lang="nl-NL" sz="1100" dirty="0">
                <a:solidFill>
                  <a:srgbClr val="00B0F0"/>
                </a:solidFill>
                <a:latin typeface="Verdana" pitchFamily="34" charset="0"/>
                <a:ea typeface="Verdana" pitchFamily="34" charset="0"/>
              </a:rPr>
              <a:t> </a:t>
            </a:r>
          </a:p>
          <a:p>
            <a:pPr lvl="0"/>
            <a:r>
              <a:rPr lang="nl-NL" sz="1100" dirty="0" smtClean="0">
                <a:solidFill>
                  <a:srgbClr val="00B0F0"/>
                </a:solidFill>
                <a:latin typeface="Verdana" pitchFamily="34" charset="0"/>
                <a:ea typeface="Verdana" pitchFamily="34" charset="0"/>
              </a:rPr>
              <a:t>17. Wat </a:t>
            </a:r>
            <a:r>
              <a:rPr lang="nl-NL" sz="1100" dirty="0">
                <a:solidFill>
                  <a:srgbClr val="00B0F0"/>
                </a:solidFill>
                <a:latin typeface="Verdana" pitchFamily="34" charset="0"/>
                <a:ea typeface="Verdana" pitchFamily="34" charset="0"/>
              </a:rPr>
              <a:t>is de voornaam van de huidige demissionaire premier van Nederland</a:t>
            </a:r>
          </a:p>
          <a:p>
            <a:pPr marL="228600" lvl="0" indent="-228600">
              <a:buFont typeface="+mj-lt"/>
              <a:buAutoNum type="alphaUcPeriod"/>
            </a:pPr>
            <a:r>
              <a:rPr lang="nl-NL" sz="1100" dirty="0">
                <a:solidFill>
                  <a:srgbClr val="00B0F0"/>
                </a:solidFill>
                <a:latin typeface="Verdana" pitchFamily="34" charset="0"/>
                <a:ea typeface="Verdana" pitchFamily="34" charset="0"/>
              </a:rPr>
              <a:t>Bart</a:t>
            </a:r>
          </a:p>
          <a:p>
            <a:pPr marL="228600" lvl="0" indent="-228600">
              <a:buFont typeface="+mj-lt"/>
              <a:buAutoNum type="alphaUcPeriod"/>
            </a:pPr>
            <a:r>
              <a:rPr lang="nl-NL" sz="1100" dirty="0">
                <a:solidFill>
                  <a:srgbClr val="00B0F0"/>
                </a:solidFill>
                <a:latin typeface="Verdana" pitchFamily="34" charset="0"/>
                <a:ea typeface="Verdana" pitchFamily="34" charset="0"/>
              </a:rPr>
              <a:t>Mark</a:t>
            </a:r>
          </a:p>
          <a:p>
            <a:pPr marL="228600" lvl="0" indent="-228600">
              <a:buFont typeface="+mj-lt"/>
              <a:buAutoNum type="alphaUcPeriod"/>
            </a:pPr>
            <a:r>
              <a:rPr lang="nl-NL" sz="1100" dirty="0">
                <a:solidFill>
                  <a:srgbClr val="00B0F0"/>
                </a:solidFill>
                <a:latin typeface="Verdana" pitchFamily="34" charset="0"/>
                <a:ea typeface="Verdana" pitchFamily="34" charset="0"/>
              </a:rPr>
              <a:t>Frank</a:t>
            </a:r>
          </a:p>
          <a:p>
            <a:pPr marL="228600" lvl="0" indent="-228600">
              <a:buFont typeface="+mj-lt"/>
              <a:buAutoNum type="alphaUcPeriod"/>
            </a:pPr>
            <a:r>
              <a:rPr lang="nl-NL" sz="1100" dirty="0">
                <a:solidFill>
                  <a:srgbClr val="00B0F0"/>
                </a:solidFill>
                <a:latin typeface="Verdana" pitchFamily="34" charset="0"/>
                <a:ea typeface="Verdana" pitchFamily="34" charset="0"/>
              </a:rPr>
              <a:t>Sam</a:t>
            </a:r>
          </a:p>
          <a:p>
            <a:r>
              <a:rPr lang="nl-NL" sz="1100" dirty="0">
                <a:solidFill>
                  <a:srgbClr val="00B0F0"/>
                </a:solidFill>
                <a:latin typeface="Verdana" pitchFamily="34" charset="0"/>
                <a:ea typeface="Verdana" pitchFamily="34" charset="0"/>
              </a:rPr>
              <a:t> </a:t>
            </a:r>
          </a:p>
          <a:p>
            <a:pPr lvl="0"/>
            <a:r>
              <a:rPr lang="nl-NL" sz="1100" dirty="0" smtClean="0">
                <a:solidFill>
                  <a:srgbClr val="00B0F0"/>
                </a:solidFill>
                <a:latin typeface="Verdana" pitchFamily="34" charset="0"/>
                <a:ea typeface="Verdana" pitchFamily="34" charset="0"/>
              </a:rPr>
              <a:t>18. Hoe </a:t>
            </a:r>
            <a:r>
              <a:rPr lang="nl-NL" sz="1100" dirty="0">
                <a:solidFill>
                  <a:srgbClr val="00B0F0"/>
                </a:solidFill>
                <a:latin typeface="Verdana" pitchFamily="34" charset="0"/>
                <a:ea typeface="Verdana" pitchFamily="34" charset="0"/>
              </a:rPr>
              <a:t>wordt de ‘Grote oorlog’ ook wel genoemd?</a:t>
            </a:r>
          </a:p>
          <a:p>
            <a:pPr marL="228600" lvl="0" indent="-228600">
              <a:buFont typeface="+mj-lt"/>
              <a:buAutoNum type="alphaUcPeriod"/>
            </a:pPr>
            <a:r>
              <a:rPr lang="nl-NL" sz="1100" dirty="0">
                <a:solidFill>
                  <a:srgbClr val="00B0F0"/>
                </a:solidFill>
                <a:latin typeface="Verdana" pitchFamily="34" charset="0"/>
                <a:ea typeface="Verdana" pitchFamily="34" charset="0"/>
              </a:rPr>
              <a:t>De Eerste Wereld Oorlog</a:t>
            </a:r>
          </a:p>
          <a:p>
            <a:pPr marL="228600" lvl="0" indent="-228600">
              <a:buFont typeface="+mj-lt"/>
              <a:buAutoNum type="alphaUcPeriod"/>
            </a:pPr>
            <a:r>
              <a:rPr lang="nl-NL" sz="1100" dirty="0">
                <a:solidFill>
                  <a:srgbClr val="00B0F0"/>
                </a:solidFill>
                <a:latin typeface="Verdana" pitchFamily="34" charset="0"/>
                <a:ea typeface="Verdana" pitchFamily="34" charset="0"/>
              </a:rPr>
              <a:t>De Tweede Wereld Oorlog</a:t>
            </a:r>
          </a:p>
          <a:p>
            <a:pPr marL="228600" lvl="0" indent="-228600">
              <a:buFont typeface="+mj-lt"/>
              <a:buAutoNum type="alphaUcPeriod"/>
            </a:pPr>
            <a:r>
              <a:rPr lang="nl-NL" sz="1100" dirty="0">
                <a:solidFill>
                  <a:srgbClr val="00B0F0"/>
                </a:solidFill>
                <a:latin typeface="Verdana" pitchFamily="34" charset="0"/>
                <a:ea typeface="Verdana" pitchFamily="34" charset="0"/>
              </a:rPr>
              <a:t>De Tachtigjarige oorlog</a:t>
            </a:r>
          </a:p>
          <a:p>
            <a:pPr marL="228600" lvl="0" indent="-228600">
              <a:buFont typeface="+mj-lt"/>
              <a:buAutoNum type="alphaUcPeriod"/>
            </a:pPr>
            <a:r>
              <a:rPr lang="nl-NL" sz="1100" dirty="0">
                <a:solidFill>
                  <a:srgbClr val="00B0F0"/>
                </a:solidFill>
                <a:latin typeface="Verdana" pitchFamily="34" charset="0"/>
                <a:ea typeface="Verdana" pitchFamily="34" charset="0"/>
              </a:rPr>
              <a:t>De Twaalfjarige oorlog</a:t>
            </a:r>
          </a:p>
          <a:p>
            <a:r>
              <a:rPr lang="nl-NL" sz="1100" dirty="0">
                <a:solidFill>
                  <a:srgbClr val="00B0F0"/>
                </a:solidFill>
                <a:latin typeface="Verdana" pitchFamily="34" charset="0"/>
                <a:ea typeface="Verdana" pitchFamily="34" charset="0"/>
              </a:rPr>
              <a:t> </a:t>
            </a:r>
          </a:p>
          <a:p>
            <a:pPr lvl="0"/>
            <a:r>
              <a:rPr lang="nl-NL" sz="1100" dirty="0" smtClean="0">
                <a:solidFill>
                  <a:srgbClr val="00B0F0"/>
                </a:solidFill>
                <a:latin typeface="Verdana" pitchFamily="34" charset="0"/>
                <a:ea typeface="Verdana" pitchFamily="34" charset="0"/>
              </a:rPr>
              <a:t>19. Wat </a:t>
            </a:r>
            <a:r>
              <a:rPr lang="nl-NL" sz="1100" dirty="0">
                <a:solidFill>
                  <a:srgbClr val="00B0F0"/>
                </a:solidFill>
                <a:latin typeface="Verdana" pitchFamily="34" charset="0"/>
                <a:ea typeface="Verdana" pitchFamily="34" charset="0"/>
              </a:rPr>
              <a:t>is de achternaam van Napoleon?</a:t>
            </a:r>
          </a:p>
          <a:p>
            <a:pPr marL="228600" lvl="0" indent="-228600">
              <a:buFont typeface="+mj-lt"/>
              <a:buAutoNum type="alphaUcPeriod"/>
            </a:pPr>
            <a:r>
              <a:rPr lang="nl-NL" sz="1100" dirty="0" err="1">
                <a:solidFill>
                  <a:srgbClr val="00B0F0"/>
                </a:solidFill>
                <a:latin typeface="Verdana" pitchFamily="34" charset="0"/>
                <a:ea typeface="Verdana" pitchFamily="34" charset="0"/>
              </a:rPr>
              <a:t>Departdieu</a:t>
            </a:r>
            <a:endParaRPr lang="nl-NL" sz="1100" dirty="0">
              <a:solidFill>
                <a:srgbClr val="00B0F0"/>
              </a:solidFill>
              <a:latin typeface="Verdana" pitchFamily="34" charset="0"/>
              <a:ea typeface="Verdana" pitchFamily="34" charset="0"/>
            </a:endParaRPr>
          </a:p>
          <a:p>
            <a:pPr marL="228600" lvl="0" indent="-228600">
              <a:buFont typeface="+mj-lt"/>
              <a:buAutoNum type="alphaUcPeriod"/>
            </a:pPr>
            <a:r>
              <a:rPr lang="nl-NL" sz="1100" dirty="0">
                <a:solidFill>
                  <a:srgbClr val="00B0F0"/>
                </a:solidFill>
                <a:latin typeface="Verdana" pitchFamily="34" charset="0"/>
                <a:ea typeface="Verdana" pitchFamily="34" charset="0"/>
              </a:rPr>
              <a:t>Bonaparte</a:t>
            </a:r>
          </a:p>
          <a:p>
            <a:pPr marL="228600" lvl="0" indent="-228600">
              <a:buFont typeface="+mj-lt"/>
              <a:buAutoNum type="alphaUcPeriod"/>
            </a:pPr>
            <a:r>
              <a:rPr lang="nl-NL" sz="1100" dirty="0" err="1">
                <a:solidFill>
                  <a:srgbClr val="00B0F0"/>
                </a:solidFill>
                <a:latin typeface="Verdana" pitchFamily="34" charset="0"/>
                <a:ea typeface="Verdana" pitchFamily="34" charset="0"/>
              </a:rPr>
              <a:t>Pompidou</a:t>
            </a:r>
            <a:endParaRPr lang="nl-NL" sz="1100" dirty="0">
              <a:solidFill>
                <a:srgbClr val="00B0F0"/>
              </a:solidFill>
              <a:latin typeface="Verdana" pitchFamily="34" charset="0"/>
              <a:ea typeface="Verdana" pitchFamily="34" charset="0"/>
            </a:endParaRPr>
          </a:p>
          <a:p>
            <a:pPr marL="228600" lvl="0" indent="-228600">
              <a:buFont typeface="+mj-lt"/>
              <a:buAutoNum type="alphaUcPeriod"/>
            </a:pPr>
            <a:r>
              <a:rPr lang="nl-NL" sz="1100" dirty="0" err="1">
                <a:solidFill>
                  <a:srgbClr val="00B0F0"/>
                </a:solidFill>
                <a:latin typeface="Verdana" pitchFamily="34" charset="0"/>
                <a:ea typeface="Verdana" pitchFamily="34" charset="0"/>
              </a:rPr>
              <a:t>Sarcosi</a:t>
            </a:r>
            <a:endParaRPr lang="nl-NL" sz="1100" dirty="0">
              <a:solidFill>
                <a:srgbClr val="00B0F0"/>
              </a:solidFill>
              <a:latin typeface="Verdana" pitchFamily="34" charset="0"/>
              <a:ea typeface="Verdana" pitchFamily="34" charset="0"/>
            </a:endParaRPr>
          </a:p>
          <a:p>
            <a:r>
              <a:rPr lang="nl-NL" sz="1100" dirty="0">
                <a:solidFill>
                  <a:srgbClr val="00B0F0"/>
                </a:solidFill>
                <a:latin typeface="Verdana" pitchFamily="34" charset="0"/>
                <a:ea typeface="Verdana" pitchFamily="34" charset="0"/>
              </a:rPr>
              <a:t> </a:t>
            </a:r>
          </a:p>
          <a:p>
            <a:pPr lvl="0"/>
            <a:r>
              <a:rPr lang="nl-NL" sz="1100" dirty="0" smtClean="0">
                <a:solidFill>
                  <a:srgbClr val="00B0F0"/>
                </a:solidFill>
                <a:latin typeface="Verdana" pitchFamily="34" charset="0"/>
                <a:ea typeface="Verdana" pitchFamily="34" charset="0"/>
              </a:rPr>
              <a:t>20. Welk </a:t>
            </a:r>
            <a:r>
              <a:rPr lang="nl-NL" sz="1100" dirty="0">
                <a:solidFill>
                  <a:srgbClr val="00B0F0"/>
                </a:solidFill>
                <a:latin typeface="Verdana" pitchFamily="34" charset="0"/>
                <a:ea typeface="Verdana" pitchFamily="34" charset="0"/>
              </a:rPr>
              <a:t>politiek leider hield een toespraak die bekend werd vanwege de ‘titel’ van de toespraak ‘I have a </a:t>
            </a:r>
            <a:r>
              <a:rPr lang="nl-NL" sz="1100" dirty="0" err="1">
                <a:solidFill>
                  <a:srgbClr val="00B0F0"/>
                </a:solidFill>
                <a:latin typeface="Verdana" pitchFamily="34" charset="0"/>
                <a:ea typeface="Verdana" pitchFamily="34" charset="0"/>
              </a:rPr>
              <a:t>dream</a:t>
            </a:r>
            <a:r>
              <a:rPr lang="nl-NL" sz="1100" dirty="0">
                <a:solidFill>
                  <a:srgbClr val="00B0F0"/>
                </a:solidFill>
                <a:latin typeface="Verdana" pitchFamily="34" charset="0"/>
                <a:ea typeface="Verdana" pitchFamily="34" charset="0"/>
              </a:rPr>
              <a:t>’</a:t>
            </a:r>
          </a:p>
          <a:p>
            <a:pPr marL="228600" lvl="0" indent="-228600">
              <a:buFont typeface="+mj-lt"/>
              <a:buAutoNum type="alphaUcPeriod"/>
            </a:pPr>
            <a:r>
              <a:rPr lang="nl-NL" sz="1100" dirty="0">
                <a:solidFill>
                  <a:srgbClr val="00B0F0"/>
                </a:solidFill>
                <a:latin typeface="Verdana" pitchFamily="34" charset="0"/>
                <a:ea typeface="Verdana" pitchFamily="34" charset="0"/>
              </a:rPr>
              <a:t>Nelson </a:t>
            </a:r>
            <a:r>
              <a:rPr lang="nl-NL" sz="1100" dirty="0" err="1">
                <a:solidFill>
                  <a:srgbClr val="00B0F0"/>
                </a:solidFill>
                <a:latin typeface="Verdana" pitchFamily="34" charset="0"/>
                <a:ea typeface="Verdana" pitchFamily="34" charset="0"/>
              </a:rPr>
              <a:t>Mandela</a:t>
            </a:r>
            <a:endParaRPr lang="nl-NL" sz="1100" dirty="0">
              <a:solidFill>
                <a:srgbClr val="00B0F0"/>
              </a:solidFill>
              <a:latin typeface="Verdana" pitchFamily="34" charset="0"/>
              <a:ea typeface="Verdana" pitchFamily="34" charset="0"/>
            </a:endParaRPr>
          </a:p>
          <a:p>
            <a:pPr marL="228600" lvl="0" indent="-228600">
              <a:buFont typeface="+mj-lt"/>
              <a:buAutoNum type="alphaUcPeriod"/>
            </a:pPr>
            <a:r>
              <a:rPr lang="nl-NL" sz="1100" dirty="0">
                <a:solidFill>
                  <a:srgbClr val="00B0F0"/>
                </a:solidFill>
                <a:latin typeface="Verdana" pitchFamily="34" charset="0"/>
                <a:ea typeface="Verdana" pitchFamily="34" charset="0"/>
              </a:rPr>
              <a:t>Martin </a:t>
            </a:r>
            <a:r>
              <a:rPr lang="nl-NL" sz="1100" dirty="0" err="1">
                <a:solidFill>
                  <a:srgbClr val="00B0F0"/>
                </a:solidFill>
                <a:latin typeface="Verdana" pitchFamily="34" charset="0"/>
                <a:ea typeface="Verdana" pitchFamily="34" charset="0"/>
              </a:rPr>
              <a:t>Luther</a:t>
            </a:r>
            <a:r>
              <a:rPr lang="nl-NL" sz="1100" dirty="0">
                <a:solidFill>
                  <a:srgbClr val="00B0F0"/>
                </a:solidFill>
                <a:latin typeface="Verdana" pitchFamily="34" charset="0"/>
                <a:ea typeface="Verdana" pitchFamily="34" charset="0"/>
              </a:rPr>
              <a:t> King</a:t>
            </a:r>
          </a:p>
          <a:p>
            <a:pPr marL="228600" lvl="0" indent="-228600">
              <a:buFont typeface="+mj-lt"/>
              <a:buAutoNum type="alphaUcPeriod"/>
            </a:pPr>
            <a:r>
              <a:rPr lang="nl-NL" sz="1100" dirty="0" err="1">
                <a:solidFill>
                  <a:srgbClr val="00B0F0"/>
                </a:solidFill>
                <a:latin typeface="Verdana" pitchFamily="34" charset="0"/>
                <a:ea typeface="Verdana" pitchFamily="34" charset="0"/>
              </a:rPr>
              <a:t>Dietrich</a:t>
            </a:r>
            <a:r>
              <a:rPr lang="nl-NL" sz="1100" dirty="0">
                <a:solidFill>
                  <a:srgbClr val="00B0F0"/>
                </a:solidFill>
                <a:latin typeface="Verdana" pitchFamily="34" charset="0"/>
                <a:ea typeface="Verdana" pitchFamily="34" charset="0"/>
              </a:rPr>
              <a:t> </a:t>
            </a:r>
            <a:r>
              <a:rPr lang="nl-NL" sz="1100" dirty="0" err="1">
                <a:solidFill>
                  <a:srgbClr val="00B0F0"/>
                </a:solidFill>
                <a:latin typeface="Verdana" pitchFamily="34" charset="0"/>
                <a:ea typeface="Verdana" pitchFamily="34" charset="0"/>
              </a:rPr>
              <a:t>Bonhoeffer</a:t>
            </a:r>
            <a:endParaRPr lang="nl-NL" sz="1100" dirty="0">
              <a:solidFill>
                <a:srgbClr val="00B0F0"/>
              </a:solidFill>
              <a:latin typeface="Verdana" pitchFamily="34" charset="0"/>
              <a:ea typeface="Verdana" pitchFamily="34" charset="0"/>
            </a:endParaRPr>
          </a:p>
          <a:p>
            <a:pPr marL="228600" lvl="0" indent="-228600">
              <a:buFont typeface="+mj-lt"/>
              <a:buAutoNum type="alphaUcPeriod"/>
            </a:pPr>
            <a:r>
              <a:rPr lang="nl-NL" sz="1100" dirty="0" err="1">
                <a:solidFill>
                  <a:srgbClr val="00B0F0"/>
                </a:solidFill>
                <a:latin typeface="Verdana" pitchFamily="34" charset="0"/>
                <a:ea typeface="Verdana" pitchFamily="34" charset="0"/>
              </a:rPr>
              <a:t>Desmond</a:t>
            </a:r>
            <a:r>
              <a:rPr lang="nl-NL" sz="1100" dirty="0">
                <a:solidFill>
                  <a:srgbClr val="00B0F0"/>
                </a:solidFill>
                <a:latin typeface="Verdana" pitchFamily="34" charset="0"/>
                <a:ea typeface="Verdana" pitchFamily="34" charset="0"/>
              </a:rPr>
              <a:t> Tutu </a:t>
            </a:r>
          </a:p>
        </p:txBody>
      </p:sp>
      <p:pic>
        <p:nvPicPr>
          <p:cNvPr id="20482" name="Picture 2" descr="Napoleon - P. de Zeeuw | Geschiedeniswinkel"/>
          <p:cNvPicPr>
            <a:picLocks noChangeAspect="1" noChangeArrowheads="1"/>
          </p:cNvPicPr>
          <p:nvPr/>
        </p:nvPicPr>
        <p:blipFill>
          <a:blip r:embed="rId3" cstate="print"/>
          <a:srcRect t="4213" r="5466" b="39970"/>
          <a:stretch>
            <a:fillRect/>
          </a:stretch>
        </p:blipFill>
        <p:spPr bwMode="auto">
          <a:xfrm>
            <a:off x="4869160" y="6372200"/>
            <a:ext cx="1440160" cy="133909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hoek 6"/>
          <p:cNvSpPr/>
          <p:nvPr/>
        </p:nvSpPr>
        <p:spPr>
          <a:xfrm>
            <a:off x="0" y="0"/>
            <a:ext cx="6858000" cy="9144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100">
              <a:latin typeface="Verdana" pitchFamily="34" charset="0"/>
              <a:ea typeface="Verdana" pitchFamily="34" charset="0"/>
            </a:endParaRPr>
          </a:p>
        </p:txBody>
      </p:sp>
      <p:grpSp>
        <p:nvGrpSpPr>
          <p:cNvPr id="2" name="Groep 9"/>
          <p:cNvGrpSpPr/>
          <p:nvPr/>
        </p:nvGrpSpPr>
        <p:grpSpPr>
          <a:xfrm>
            <a:off x="0" y="0"/>
            <a:ext cx="6237312" cy="1259632"/>
            <a:chOff x="0" y="0"/>
            <a:chExt cx="6237312" cy="1259632"/>
          </a:xfrm>
        </p:grpSpPr>
        <p:pic>
          <p:nvPicPr>
            <p:cNvPr id="4" name="Picture 8" descr="Corridor Chapter Quiz - vragen en antwoorden - Corridor Chapter"/>
            <p:cNvPicPr>
              <a:picLocks noChangeAspect="1" noChangeArrowheads="1"/>
            </p:cNvPicPr>
            <p:nvPr/>
          </p:nvPicPr>
          <p:blipFill>
            <a:blip r:embed="rId2" cstate="print"/>
            <a:srcRect t="12941" r="-3549" b="12791"/>
            <a:stretch>
              <a:fillRect/>
            </a:stretch>
          </p:blipFill>
          <p:spPr bwMode="auto">
            <a:xfrm>
              <a:off x="0" y="0"/>
              <a:ext cx="2880320" cy="1255872"/>
            </a:xfrm>
            <a:prstGeom prst="rect">
              <a:avLst/>
            </a:prstGeom>
            <a:noFill/>
          </p:spPr>
        </p:pic>
        <p:sp>
          <p:nvSpPr>
            <p:cNvPr id="5" name="Afgeronde rechthoek 4"/>
            <p:cNvSpPr/>
            <p:nvPr/>
          </p:nvSpPr>
          <p:spPr>
            <a:xfrm>
              <a:off x="2996952" y="323528"/>
              <a:ext cx="3240360" cy="936104"/>
            </a:xfrm>
            <a:prstGeom prst="roundRect">
              <a:avLst/>
            </a:prstGeom>
            <a:solidFill>
              <a:srgbClr val="7DDDFB"/>
            </a:solidFill>
            <a:ln w="38100">
              <a:solidFill>
                <a:srgbClr val="FF0D8C"/>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100">
                <a:latin typeface="Verdana" pitchFamily="34" charset="0"/>
                <a:ea typeface="Verdana" pitchFamily="34" charset="0"/>
              </a:endParaRPr>
            </a:p>
          </p:txBody>
        </p:sp>
        <p:sp>
          <p:nvSpPr>
            <p:cNvPr id="6" name="Tekstvak 5"/>
            <p:cNvSpPr txBox="1"/>
            <p:nvPr/>
          </p:nvSpPr>
          <p:spPr>
            <a:xfrm>
              <a:off x="3573016" y="467544"/>
              <a:ext cx="1728192" cy="584775"/>
            </a:xfrm>
            <a:prstGeom prst="rect">
              <a:avLst/>
            </a:prstGeom>
            <a:noFill/>
          </p:spPr>
          <p:txBody>
            <a:bodyPr wrap="square" rtlCol="0">
              <a:spAutoFit/>
            </a:bodyPr>
            <a:lstStyle/>
            <a:p>
              <a:pPr algn="ctr"/>
              <a:r>
                <a:rPr lang="nl-NL" sz="1600" b="1" dirty="0" smtClean="0">
                  <a:solidFill>
                    <a:srgbClr val="FF0D8C"/>
                  </a:solidFill>
                  <a:latin typeface="Verdana" pitchFamily="34" charset="0"/>
                  <a:ea typeface="Verdana" pitchFamily="34" charset="0"/>
                </a:rPr>
                <a:t>Godsdienst / </a:t>
              </a:r>
              <a:r>
                <a:rPr lang="nl-NL" sz="1600" b="1" dirty="0" err="1" smtClean="0">
                  <a:solidFill>
                    <a:srgbClr val="FF0D8C"/>
                  </a:solidFill>
                  <a:latin typeface="Verdana" pitchFamily="34" charset="0"/>
                  <a:ea typeface="Verdana" pitchFamily="34" charset="0"/>
                </a:rPr>
                <a:t>bijbelkennis</a:t>
              </a:r>
              <a:endParaRPr lang="nl-NL" sz="1600" b="1" dirty="0">
                <a:solidFill>
                  <a:srgbClr val="FF0D8C"/>
                </a:solidFill>
                <a:latin typeface="Verdana" pitchFamily="34" charset="0"/>
                <a:ea typeface="Verdana" pitchFamily="34" charset="0"/>
              </a:endParaRPr>
            </a:p>
          </p:txBody>
        </p:sp>
      </p:grpSp>
      <p:sp>
        <p:nvSpPr>
          <p:cNvPr id="8" name="Tekstvak 7"/>
          <p:cNvSpPr txBox="1"/>
          <p:nvPr/>
        </p:nvSpPr>
        <p:spPr>
          <a:xfrm>
            <a:off x="188640" y="1446028"/>
            <a:ext cx="6552728" cy="6863417"/>
          </a:xfrm>
          <a:prstGeom prst="rect">
            <a:avLst/>
          </a:prstGeom>
          <a:noFill/>
        </p:spPr>
        <p:txBody>
          <a:bodyPr wrap="square" rtlCol="0">
            <a:spAutoFit/>
          </a:bodyPr>
          <a:lstStyle/>
          <a:p>
            <a:r>
              <a:rPr lang="nl-NL" sz="1100" dirty="0">
                <a:solidFill>
                  <a:srgbClr val="00B0F0"/>
                </a:solidFill>
                <a:latin typeface="Verdana" pitchFamily="34" charset="0"/>
                <a:ea typeface="Verdana" pitchFamily="34" charset="0"/>
              </a:rPr>
              <a:t> </a:t>
            </a:r>
            <a:r>
              <a:rPr lang="nl-NL" sz="1100" dirty="0" smtClean="0">
                <a:solidFill>
                  <a:srgbClr val="00B0F0"/>
                </a:solidFill>
                <a:latin typeface="Verdana" pitchFamily="34" charset="0"/>
                <a:ea typeface="Verdana" pitchFamily="34" charset="0"/>
              </a:rPr>
              <a:t>21. Wat </a:t>
            </a:r>
            <a:r>
              <a:rPr lang="nl-NL" sz="1100" dirty="0">
                <a:solidFill>
                  <a:srgbClr val="00B0F0"/>
                </a:solidFill>
                <a:latin typeface="Verdana" pitchFamily="34" charset="0"/>
                <a:ea typeface="Verdana" pitchFamily="34" charset="0"/>
              </a:rPr>
              <a:t>is het eerste </a:t>
            </a:r>
            <a:r>
              <a:rPr lang="nl-NL" sz="1100" dirty="0" smtClean="0">
                <a:solidFill>
                  <a:srgbClr val="00B0F0"/>
                </a:solidFill>
                <a:latin typeface="Verdana" pitchFamily="34" charset="0"/>
                <a:ea typeface="Verdana" pitchFamily="34" charset="0"/>
              </a:rPr>
              <a:t>en wat is het </a:t>
            </a:r>
            <a:r>
              <a:rPr lang="nl-NL" sz="1100" dirty="0">
                <a:solidFill>
                  <a:srgbClr val="00B0F0"/>
                </a:solidFill>
                <a:latin typeface="Verdana" pitchFamily="34" charset="0"/>
                <a:ea typeface="Verdana" pitchFamily="34" charset="0"/>
              </a:rPr>
              <a:t>laatste </a:t>
            </a:r>
            <a:r>
              <a:rPr lang="nl-NL" sz="1100" dirty="0" smtClean="0">
                <a:solidFill>
                  <a:srgbClr val="00B0F0"/>
                </a:solidFill>
                <a:latin typeface="Verdana" pitchFamily="34" charset="0"/>
                <a:ea typeface="Verdana" pitchFamily="34" charset="0"/>
              </a:rPr>
              <a:t>boek in </a:t>
            </a:r>
            <a:r>
              <a:rPr lang="nl-NL" sz="1100" dirty="0">
                <a:solidFill>
                  <a:srgbClr val="00B0F0"/>
                </a:solidFill>
                <a:latin typeface="Verdana" pitchFamily="34" charset="0"/>
                <a:ea typeface="Verdana" pitchFamily="34" charset="0"/>
              </a:rPr>
              <a:t>de Bijbel?</a:t>
            </a:r>
          </a:p>
          <a:p>
            <a:pPr marL="228600" lvl="0" indent="-228600">
              <a:buFont typeface="+mj-lt"/>
              <a:buAutoNum type="alphaUcPeriod"/>
            </a:pPr>
            <a:r>
              <a:rPr lang="nl-NL" sz="1100" dirty="0">
                <a:solidFill>
                  <a:srgbClr val="00B0F0"/>
                </a:solidFill>
                <a:latin typeface="Verdana" pitchFamily="34" charset="0"/>
                <a:ea typeface="Verdana" pitchFamily="34" charset="0"/>
              </a:rPr>
              <a:t>Exodus en </a:t>
            </a:r>
            <a:r>
              <a:rPr lang="nl-NL" sz="1100" dirty="0" err="1">
                <a:solidFill>
                  <a:srgbClr val="00B0F0"/>
                </a:solidFill>
                <a:latin typeface="Verdana" pitchFamily="34" charset="0"/>
                <a:ea typeface="Verdana" pitchFamily="34" charset="0"/>
              </a:rPr>
              <a:t>Mattheus</a:t>
            </a:r>
            <a:endParaRPr lang="nl-NL" sz="1100" dirty="0">
              <a:solidFill>
                <a:srgbClr val="00B0F0"/>
              </a:solidFill>
              <a:latin typeface="Verdana" pitchFamily="34" charset="0"/>
              <a:ea typeface="Verdana" pitchFamily="34" charset="0"/>
            </a:endParaRPr>
          </a:p>
          <a:p>
            <a:pPr marL="228600" lvl="0" indent="-228600">
              <a:buFont typeface="+mj-lt"/>
              <a:buAutoNum type="alphaUcPeriod"/>
            </a:pPr>
            <a:r>
              <a:rPr lang="nl-NL" sz="1100" dirty="0">
                <a:solidFill>
                  <a:srgbClr val="00B0F0"/>
                </a:solidFill>
                <a:latin typeface="Verdana" pitchFamily="34" charset="0"/>
                <a:ea typeface="Verdana" pitchFamily="34" charset="0"/>
              </a:rPr>
              <a:t>Genesis en Openbaring</a:t>
            </a:r>
          </a:p>
          <a:p>
            <a:pPr marL="228600" lvl="0" indent="-228600">
              <a:buFont typeface="+mj-lt"/>
              <a:buAutoNum type="alphaUcPeriod"/>
            </a:pPr>
            <a:r>
              <a:rPr lang="nl-NL" sz="1100" dirty="0">
                <a:solidFill>
                  <a:srgbClr val="00B0F0"/>
                </a:solidFill>
                <a:latin typeface="Verdana" pitchFamily="34" charset="0"/>
                <a:ea typeface="Verdana" pitchFamily="34" charset="0"/>
              </a:rPr>
              <a:t>Psalmen en Lukas</a:t>
            </a:r>
          </a:p>
          <a:p>
            <a:pPr marL="228600" lvl="0" indent="-228600">
              <a:buFont typeface="+mj-lt"/>
              <a:buAutoNum type="alphaUcPeriod"/>
            </a:pPr>
            <a:r>
              <a:rPr lang="nl-NL" sz="1100" dirty="0">
                <a:solidFill>
                  <a:srgbClr val="00B0F0"/>
                </a:solidFill>
                <a:latin typeface="Verdana" pitchFamily="34" charset="0"/>
                <a:ea typeface="Verdana" pitchFamily="34" charset="0"/>
              </a:rPr>
              <a:t>Genesis en Galaten</a:t>
            </a:r>
          </a:p>
          <a:p>
            <a:r>
              <a:rPr lang="nl-NL" sz="1100" dirty="0">
                <a:solidFill>
                  <a:srgbClr val="00B0F0"/>
                </a:solidFill>
                <a:latin typeface="Verdana" pitchFamily="34" charset="0"/>
                <a:ea typeface="Verdana" pitchFamily="34" charset="0"/>
              </a:rPr>
              <a:t> </a:t>
            </a:r>
          </a:p>
          <a:p>
            <a:pPr lvl="0"/>
            <a:r>
              <a:rPr lang="nl-NL" sz="1100" dirty="0" smtClean="0">
                <a:solidFill>
                  <a:srgbClr val="00B0F0"/>
                </a:solidFill>
                <a:latin typeface="Verdana" pitchFamily="34" charset="0"/>
                <a:ea typeface="Verdana" pitchFamily="34" charset="0"/>
              </a:rPr>
              <a:t>22.  In </a:t>
            </a:r>
            <a:r>
              <a:rPr lang="nl-NL" sz="1100" dirty="0">
                <a:solidFill>
                  <a:srgbClr val="00B0F0"/>
                </a:solidFill>
                <a:latin typeface="Verdana" pitchFamily="34" charset="0"/>
                <a:ea typeface="Verdana" pitchFamily="34" charset="0"/>
              </a:rPr>
              <a:t>de Bijbel staat één evangelie geschreven door 4 schrijvers (evangelisten) In welk antwoord staan drie juiste namen van deze vier evangelisten?</a:t>
            </a:r>
          </a:p>
          <a:p>
            <a:pPr marL="228600" lvl="0" indent="-228600">
              <a:buFont typeface="+mj-lt"/>
              <a:buAutoNum type="alphaUcPeriod"/>
            </a:pPr>
            <a:r>
              <a:rPr lang="nl-NL" sz="1100" dirty="0">
                <a:solidFill>
                  <a:srgbClr val="00B0F0"/>
                </a:solidFill>
                <a:latin typeface="Verdana" pitchFamily="34" charset="0"/>
                <a:ea typeface="Verdana" pitchFamily="34" charset="0"/>
              </a:rPr>
              <a:t>Lukas, Jacobus en </a:t>
            </a:r>
            <a:r>
              <a:rPr lang="nl-NL" sz="1100" dirty="0" err="1">
                <a:solidFill>
                  <a:srgbClr val="00B0F0"/>
                </a:solidFill>
                <a:latin typeface="Verdana" pitchFamily="34" charset="0"/>
                <a:ea typeface="Verdana" pitchFamily="34" charset="0"/>
              </a:rPr>
              <a:t>Mattheus</a:t>
            </a:r>
            <a:r>
              <a:rPr lang="nl-NL" sz="1100" dirty="0">
                <a:solidFill>
                  <a:srgbClr val="00B0F0"/>
                </a:solidFill>
                <a:latin typeface="Verdana" pitchFamily="34" charset="0"/>
                <a:ea typeface="Verdana" pitchFamily="34" charset="0"/>
              </a:rPr>
              <a:t> </a:t>
            </a:r>
          </a:p>
          <a:p>
            <a:pPr marL="228600" lvl="0" indent="-228600">
              <a:buFont typeface="+mj-lt"/>
              <a:buAutoNum type="alphaUcPeriod"/>
            </a:pPr>
            <a:r>
              <a:rPr lang="nl-NL" sz="1100" dirty="0">
                <a:solidFill>
                  <a:srgbClr val="00B0F0"/>
                </a:solidFill>
                <a:latin typeface="Verdana" pitchFamily="34" charset="0"/>
                <a:ea typeface="Verdana" pitchFamily="34" charset="0"/>
              </a:rPr>
              <a:t>Marcus, Johannes en </a:t>
            </a:r>
            <a:r>
              <a:rPr lang="nl-NL" sz="1100" dirty="0" err="1">
                <a:solidFill>
                  <a:srgbClr val="00B0F0"/>
                </a:solidFill>
                <a:latin typeface="Verdana" pitchFamily="34" charset="0"/>
                <a:ea typeface="Verdana" pitchFamily="34" charset="0"/>
              </a:rPr>
              <a:t>Petrus</a:t>
            </a:r>
            <a:endParaRPr lang="nl-NL" sz="1100" dirty="0">
              <a:solidFill>
                <a:srgbClr val="00B0F0"/>
              </a:solidFill>
              <a:latin typeface="Verdana" pitchFamily="34" charset="0"/>
              <a:ea typeface="Verdana" pitchFamily="34" charset="0"/>
            </a:endParaRPr>
          </a:p>
          <a:p>
            <a:pPr marL="228600" lvl="0" indent="-228600">
              <a:buFont typeface="+mj-lt"/>
              <a:buAutoNum type="alphaUcPeriod"/>
            </a:pPr>
            <a:r>
              <a:rPr lang="nl-NL" sz="1100" dirty="0">
                <a:solidFill>
                  <a:srgbClr val="00B0F0"/>
                </a:solidFill>
                <a:latin typeface="Verdana" pitchFamily="34" charset="0"/>
                <a:ea typeface="Verdana" pitchFamily="34" charset="0"/>
              </a:rPr>
              <a:t>Johannes, Simon </a:t>
            </a:r>
            <a:r>
              <a:rPr lang="nl-NL" sz="1100" dirty="0" err="1">
                <a:solidFill>
                  <a:srgbClr val="00B0F0"/>
                </a:solidFill>
                <a:latin typeface="Verdana" pitchFamily="34" charset="0"/>
                <a:ea typeface="Verdana" pitchFamily="34" charset="0"/>
              </a:rPr>
              <a:t>Petrus</a:t>
            </a:r>
            <a:r>
              <a:rPr lang="nl-NL" sz="1100" dirty="0">
                <a:solidFill>
                  <a:srgbClr val="00B0F0"/>
                </a:solidFill>
                <a:latin typeface="Verdana" pitchFamily="34" charset="0"/>
                <a:ea typeface="Verdana" pitchFamily="34" charset="0"/>
              </a:rPr>
              <a:t> en Lukas</a:t>
            </a:r>
          </a:p>
          <a:p>
            <a:pPr marL="228600" lvl="0" indent="-228600">
              <a:buFont typeface="+mj-lt"/>
              <a:buAutoNum type="alphaUcPeriod"/>
            </a:pPr>
            <a:r>
              <a:rPr lang="nl-NL" sz="1100" dirty="0">
                <a:solidFill>
                  <a:srgbClr val="00B0F0"/>
                </a:solidFill>
                <a:latin typeface="Verdana" pitchFamily="34" charset="0"/>
                <a:ea typeface="Verdana" pitchFamily="34" charset="0"/>
              </a:rPr>
              <a:t>Marcus, Johannes en Lukas</a:t>
            </a:r>
          </a:p>
          <a:p>
            <a:r>
              <a:rPr lang="nl-NL" sz="1100" dirty="0">
                <a:solidFill>
                  <a:srgbClr val="00B0F0"/>
                </a:solidFill>
                <a:latin typeface="Verdana" pitchFamily="34" charset="0"/>
                <a:ea typeface="Verdana" pitchFamily="34" charset="0"/>
              </a:rPr>
              <a:t> </a:t>
            </a:r>
          </a:p>
          <a:p>
            <a:pPr lvl="0"/>
            <a:r>
              <a:rPr lang="nl-NL" sz="1100" dirty="0" smtClean="0">
                <a:solidFill>
                  <a:srgbClr val="00B0F0"/>
                </a:solidFill>
                <a:latin typeface="Verdana" pitchFamily="34" charset="0"/>
                <a:ea typeface="Verdana" pitchFamily="34" charset="0"/>
              </a:rPr>
              <a:t>23. Hoe </a:t>
            </a:r>
            <a:r>
              <a:rPr lang="nl-NL" sz="1100" dirty="0">
                <a:solidFill>
                  <a:srgbClr val="00B0F0"/>
                </a:solidFill>
                <a:latin typeface="Verdana" pitchFamily="34" charset="0"/>
                <a:ea typeface="Verdana" pitchFamily="34" charset="0"/>
              </a:rPr>
              <a:t>heet de man die Gods kracht ontving zolang hij zijn haar niet liet scheren?</a:t>
            </a:r>
          </a:p>
          <a:p>
            <a:pPr marL="228600" indent="-228600">
              <a:buFont typeface="+mj-lt"/>
              <a:buAutoNum type="alphaUcPeriod"/>
            </a:pPr>
            <a:r>
              <a:rPr lang="nl-NL" sz="1100" dirty="0">
                <a:solidFill>
                  <a:srgbClr val="00B0F0"/>
                </a:solidFill>
                <a:latin typeface="Verdana" pitchFamily="34" charset="0"/>
                <a:ea typeface="Verdana" pitchFamily="34" charset="0"/>
              </a:rPr>
              <a:t>Mozes</a:t>
            </a:r>
          </a:p>
          <a:p>
            <a:pPr marL="228600" indent="-228600">
              <a:buFont typeface="+mj-lt"/>
              <a:buAutoNum type="alphaUcPeriod"/>
            </a:pPr>
            <a:r>
              <a:rPr lang="nl-NL" sz="1100" dirty="0" err="1">
                <a:solidFill>
                  <a:srgbClr val="00B0F0"/>
                </a:solidFill>
                <a:latin typeface="Verdana" pitchFamily="34" charset="0"/>
                <a:ea typeface="Verdana" pitchFamily="34" charset="0"/>
              </a:rPr>
              <a:t>Jona</a:t>
            </a:r>
            <a:endParaRPr lang="nl-NL" sz="1100" dirty="0">
              <a:solidFill>
                <a:srgbClr val="00B0F0"/>
              </a:solidFill>
              <a:latin typeface="Verdana" pitchFamily="34" charset="0"/>
              <a:ea typeface="Verdana" pitchFamily="34" charset="0"/>
            </a:endParaRPr>
          </a:p>
          <a:p>
            <a:pPr marL="228600" indent="-228600">
              <a:buFont typeface="+mj-lt"/>
              <a:buAutoNum type="alphaUcPeriod"/>
            </a:pPr>
            <a:r>
              <a:rPr lang="nl-NL" sz="1100" dirty="0" err="1">
                <a:solidFill>
                  <a:srgbClr val="00B0F0"/>
                </a:solidFill>
                <a:latin typeface="Verdana" pitchFamily="34" charset="0"/>
                <a:ea typeface="Verdana" pitchFamily="34" charset="0"/>
              </a:rPr>
              <a:t>Simson</a:t>
            </a:r>
            <a:endParaRPr lang="nl-NL" sz="1100" dirty="0">
              <a:solidFill>
                <a:srgbClr val="00B0F0"/>
              </a:solidFill>
              <a:latin typeface="Verdana" pitchFamily="34" charset="0"/>
              <a:ea typeface="Verdana" pitchFamily="34" charset="0"/>
            </a:endParaRPr>
          </a:p>
          <a:p>
            <a:pPr marL="228600" indent="-228600">
              <a:buFont typeface="+mj-lt"/>
              <a:buAutoNum type="alphaUcPeriod"/>
            </a:pPr>
            <a:r>
              <a:rPr lang="nl-NL" sz="1100" dirty="0">
                <a:solidFill>
                  <a:srgbClr val="00B0F0"/>
                </a:solidFill>
                <a:latin typeface="Verdana" pitchFamily="34" charset="0"/>
                <a:ea typeface="Verdana" pitchFamily="34" charset="0"/>
              </a:rPr>
              <a:t>Thomas</a:t>
            </a:r>
          </a:p>
          <a:p>
            <a:r>
              <a:rPr lang="nl-NL" sz="1100" dirty="0">
                <a:solidFill>
                  <a:srgbClr val="00B0F0"/>
                </a:solidFill>
                <a:latin typeface="Verdana" pitchFamily="34" charset="0"/>
                <a:ea typeface="Verdana" pitchFamily="34" charset="0"/>
              </a:rPr>
              <a:t> </a:t>
            </a:r>
          </a:p>
          <a:p>
            <a:pPr lvl="0"/>
            <a:r>
              <a:rPr lang="nl-NL" sz="1100" dirty="0" smtClean="0">
                <a:solidFill>
                  <a:srgbClr val="00B0F0"/>
                </a:solidFill>
                <a:latin typeface="Verdana" pitchFamily="34" charset="0"/>
                <a:ea typeface="Verdana" pitchFamily="34" charset="0"/>
              </a:rPr>
              <a:t>24. Wie </a:t>
            </a:r>
            <a:r>
              <a:rPr lang="nl-NL" sz="1100" dirty="0">
                <a:solidFill>
                  <a:srgbClr val="00B0F0"/>
                </a:solidFill>
                <a:latin typeface="Verdana" pitchFamily="34" charset="0"/>
                <a:ea typeface="Verdana" pitchFamily="34" charset="0"/>
              </a:rPr>
              <a:t>zat er volgens een Bijbelverhaal in de buik van een grote vis?</a:t>
            </a:r>
          </a:p>
          <a:p>
            <a:pPr marL="228600" lvl="0" indent="-228600">
              <a:buFont typeface="+mj-lt"/>
              <a:buAutoNum type="alphaUcPeriod"/>
            </a:pPr>
            <a:r>
              <a:rPr lang="nl-NL" sz="1100" dirty="0">
                <a:solidFill>
                  <a:srgbClr val="00B0F0"/>
                </a:solidFill>
                <a:latin typeface="Verdana" pitchFamily="34" charset="0"/>
                <a:ea typeface="Verdana" pitchFamily="34" charset="0"/>
              </a:rPr>
              <a:t>Levi</a:t>
            </a:r>
          </a:p>
          <a:p>
            <a:pPr marL="228600" lvl="0" indent="-228600">
              <a:buFont typeface="+mj-lt"/>
              <a:buAutoNum type="alphaUcPeriod"/>
            </a:pPr>
            <a:r>
              <a:rPr lang="nl-NL" sz="1100" dirty="0" err="1">
                <a:solidFill>
                  <a:srgbClr val="00B0F0"/>
                </a:solidFill>
                <a:latin typeface="Verdana" pitchFamily="34" charset="0"/>
                <a:ea typeface="Verdana" pitchFamily="34" charset="0"/>
              </a:rPr>
              <a:t>Jona</a:t>
            </a:r>
            <a:endParaRPr lang="nl-NL" sz="1100" dirty="0">
              <a:solidFill>
                <a:srgbClr val="00B0F0"/>
              </a:solidFill>
              <a:latin typeface="Verdana" pitchFamily="34" charset="0"/>
              <a:ea typeface="Verdana" pitchFamily="34" charset="0"/>
            </a:endParaRPr>
          </a:p>
          <a:p>
            <a:pPr marL="228600" lvl="0" indent="-228600">
              <a:buFont typeface="+mj-lt"/>
              <a:buAutoNum type="alphaUcPeriod"/>
            </a:pPr>
            <a:r>
              <a:rPr lang="nl-NL" sz="1100" dirty="0" err="1">
                <a:solidFill>
                  <a:srgbClr val="00B0F0"/>
                </a:solidFill>
                <a:latin typeface="Verdana" pitchFamily="34" charset="0"/>
                <a:ea typeface="Verdana" pitchFamily="34" charset="0"/>
              </a:rPr>
              <a:t>Nicodemus</a:t>
            </a:r>
            <a:endParaRPr lang="nl-NL" sz="1100" dirty="0">
              <a:solidFill>
                <a:srgbClr val="00B0F0"/>
              </a:solidFill>
              <a:latin typeface="Verdana" pitchFamily="34" charset="0"/>
              <a:ea typeface="Verdana" pitchFamily="34" charset="0"/>
            </a:endParaRPr>
          </a:p>
          <a:p>
            <a:pPr marL="228600" lvl="0" indent="-228600">
              <a:buFont typeface="+mj-lt"/>
              <a:buAutoNum type="alphaUcPeriod"/>
            </a:pPr>
            <a:r>
              <a:rPr lang="nl-NL" sz="1100" dirty="0">
                <a:solidFill>
                  <a:srgbClr val="00B0F0"/>
                </a:solidFill>
                <a:latin typeface="Verdana" pitchFamily="34" charset="0"/>
                <a:ea typeface="Verdana" pitchFamily="34" charset="0"/>
              </a:rPr>
              <a:t>Jezus</a:t>
            </a:r>
          </a:p>
          <a:p>
            <a:r>
              <a:rPr lang="nl-NL" sz="1100" dirty="0">
                <a:solidFill>
                  <a:srgbClr val="00B0F0"/>
                </a:solidFill>
                <a:latin typeface="Verdana" pitchFamily="34" charset="0"/>
                <a:ea typeface="Verdana" pitchFamily="34" charset="0"/>
              </a:rPr>
              <a:t> </a:t>
            </a:r>
          </a:p>
          <a:p>
            <a:pPr lvl="0"/>
            <a:r>
              <a:rPr lang="nl-NL" sz="1100" dirty="0" smtClean="0">
                <a:solidFill>
                  <a:srgbClr val="00B0F0"/>
                </a:solidFill>
                <a:latin typeface="Verdana" pitchFamily="34" charset="0"/>
                <a:ea typeface="Verdana" pitchFamily="34" charset="0"/>
              </a:rPr>
              <a:t>25. In </a:t>
            </a:r>
            <a:r>
              <a:rPr lang="nl-NL" sz="1100" dirty="0">
                <a:solidFill>
                  <a:srgbClr val="00B0F0"/>
                </a:solidFill>
                <a:latin typeface="Verdana" pitchFamily="34" charset="0"/>
                <a:ea typeface="Verdana" pitchFamily="34" charset="0"/>
              </a:rPr>
              <a:t>de Bijbel is een dichter/ songwriter aan het werk. Deze persoon is, denkt men, koning David. Hoe heet het Bijbelboek waar zijn (song)teksten worden beschreven?</a:t>
            </a:r>
          </a:p>
          <a:p>
            <a:pPr marL="228600" lvl="0" indent="-228600">
              <a:buFont typeface="+mj-lt"/>
              <a:buAutoNum type="alphaUcPeriod"/>
            </a:pPr>
            <a:r>
              <a:rPr lang="nl-NL" sz="1100" dirty="0">
                <a:solidFill>
                  <a:srgbClr val="00B0F0"/>
                </a:solidFill>
                <a:latin typeface="Verdana" pitchFamily="34" charset="0"/>
                <a:ea typeface="Verdana" pitchFamily="34" charset="0"/>
              </a:rPr>
              <a:t>Psalmen</a:t>
            </a:r>
          </a:p>
          <a:p>
            <a:pPr marL="228600" lvl="0" indent="-228600">
              <a:buFont typeface="+mj-lt"/>
              <a:buAutoNum type="alphaUcPeriod"/>
            </a:pPr>
            <a:r>
              <a:rPr lang="nl-NL" sz="1100" dirty="0">
                <a:solidFill>
                  <a:srgbClr val="00B0F0"/>
                </a:solidFill>
                <a:latin typeface="Verdana" pitchFamily="34" charset="0"/>
                <a:ea typeface="Verdana" pitchFamily="34" charset="0"/>
              </a:rPr>
              <a:t>Prediker</a:t>
            </a:r>
          </a:p>
          <a:p>
            <a:pPr marL="228600" lvl="0" indent="-228600">
              <a:buFont typeface="+mj-lt"/>
              <a:buAutoNum type="alphaUcPeriod"/>
            </a:pPr>
            <a:r>
              <a:rPr lang="nl-NL" sz="1100" dirty="0">
                <a:solidFill>
                  <a:srgbClr val="00B0F0"/>
                </a:solidFill>
                <a:latin typeface="Verdana" pitchFamily="34" charset="0"/>
                <a:ea typeface="Verdana" pitchFamily="34" charset="0"/>
              </a:rPr>
              <a:t>Hooglied</a:t>
            </a:r>
          </a:p>
          <a:p>
            <a:pPr marL="228600" lvl="0" indent="-228600">
              <a:buFont typeface="+mj-lt"/>
              <a:buAutoNum type="alphaUcPeriod"/>
            </a:pPr>
            <a:r>
              <a:rPr lang="nl-NL" sz="1100" dirty="0">
                <a:solidFill>
                  <a:srgbClr val="00B0F0"/>
                </a:solidFill>
                <a:latin typeface="Verdana" pitchFamily="34" charset="0"/>
                <a:ea typeface="Verdana" pitchFamily="34" charset="0"/>
              </a:rPr>
              <a:t>Spreuken</a:t>
            </a:r>
          </a:p>
          <a:p>
            <a:r>
              <a:rPr lang="nl-NL" sz="1100" dirty="0">
                <a:solidFill>
                  <a:srgbClr val="00B0F0"/>
                </a:solidFill>
                <a:latin typeface="Verdana" pitchFamily="34" charset="0"/>
                <a:ea typeface="Verdana" pitchFamily="34" charset="0"/>
              </a:rPr>
              <a:t> </a:t>
            </a:r>
          </a:p>
          <a:p>
            <a:pPr lvl="0"/>
            <a:r>
              <a:rPr lang="nl-NL" sz="1100" dirty="0" smtClean="0">
                <a:solidFill>
                  <a:srgbClr val="00B0F0"/>
                </a:solidFill>
                <a:latin typeface="Verdana" pitchFamily="34" charset="0"/>
                <a:ea typeface="Verdana" pitchFamily="34" charset="0"/>
              </a:rPr>
              <a:t>26. In </a:t>
            </a:r>
            <a:r>
              <a:rPr lang="nl-NL" sz="1100" dirty="0">
                <a:solidFill>
                  <a:srgbClr val="00B0F0"/>
                </a:solidFill>
                <a:latin typeface="Verdana" pitchFamily="34" charset="0"/>
                <a:ea typeface="Verdana" pitchFamily="34" charset="0"/>
              </a:rPr>
              <a:t>de Bijbel komen vaak mensen aan het woord die we ‘profeten’ noemen. Zij hebben als taak om het volk Israël in godsdienstig opzicht te leiden. In welk antwoord staan de drie namen van ‘profeten’?</a:t>
            </a:r>
          </a:p>
          <a:p>
            <a:pPr marL="228600" lvl="0" indent="-228600">
              <a:buFont typeface="+mj-lt"/>
              <a:buAutoNum type="alphaUcPeriod"/>
            </a:pPr>
            <a:r>
              <a:rPr lang="nl-NL" sz="1100" dirty="0" err="1">
                <a:solidFill>
                  <a:srgbClr val="00B0F0"/>
                </a:solidFill>
                <a:latin typeface="Verdana" pitchFamily="34" charset="0"/>
                <a:ea typeface="Verdana" pitchFamily="34" charset="0"/>
              </a:rPr>
              <a:t>Jesaja</a:t>
            </a:r>
            <a:r>
              <a:rPr lang="nl-NL" sz="1100" dirty="0">
                <a:solidFill>
                  <a:srgbClr val="00B0F0"/>
                </a:solidFill>
                <a:latin typeface="Verdana" pitchFamily="34" charset="0"/>
                <a:ea typeface="Verdana" pitchFamily="34" charset="0"/>
              </a:rPr>
              <a:t>, </a:t>
            </a:r>
            <a:r>
              <a:rPr lang="nl-NL" sz="1100" dirty="0" err="1">
                <a:solidFill>
                  <a:srgbClr val="00B0F0"/>
                </a:solidFill>
                <a:latin typeface="Verdana" pitchFamily="34" charset="0"/>
                <a:ea typeface="Verdana" pitchFamily="34" charset="0"/>
              </a:rPr>
              <a:t>Jeremia</a:t>
            </a:r>
            <a:r>
              <a:rPr lang="nl-NL" sz="1100" dirty="0">
                <a:solidFill>
                  <a:srgbClr val="00B0F0"/>
                </a:solidFill>
                <a:latin typeface="Verdana" pitchFamily="34" charset="0"/>
                <a:ea typeface="Verdana" pitchFamily="34" charset="0"/>
              </a:rPr>
              <a:t> en Ezra</a:t>
            </a:r>
          </a:p>
          <a:p>
            <a:pPr marL="228600" lvl="0" indent="-228600">
              <a:buFont typeface="+mj-lt"/>
              <a:buAutoNum type="alphaUcPeriod"/>
            </a:pPr>
            <a:r>
              <a:rPr lang="nl-NL" sz="1100" dirty="0">
                <a:solidFill>
                  <a:srgbClr val="00B0F0"/>
                </a:solidFill>
                <a:latin typeface="Verdana" pitchFamily="34" charset="0"/>
                <a:ea typeface="Verdana" pitchFamily="34" charset="0"/>
              </a:rPr>
              <a:t>Job, </a:t>
            </a:r>
            <a:r>
              <a:rPr lang="nl-NL" sz="1100" dirty="0" err="1">
                <a:solidFill>
                  <a:srgbClr val="00B0F0"/>
                </a:solidFill>
                <a:latin typeface="Verdana" pitchFamily="34" charset="0"/>
                <a:ea typeface="Verdana" pitchFamily="34" charset="0"/>
              </a:rPr>
              <a:t>Maleachi</a:t>
            </a:r>
            <a:r>
              <a:rPr lang="nl-NL" sz="1100" dirty="0">
                <a:solidFill>
                  <a:srgbClr val="00B0F0"/>
                </a:solidFill>
                <a:latin typeface="Verdana" pitchFamily="34" charset="0"/>
                <a:ea typeface="Verdana" pitchFamily="34" charset="0"/>
              </a:rPr>
              <a:t> en Ezechiël</a:t>
            </a:r>
          </a:p>
          <a:p>
            <a:pPr marL="228600" lvl="0" indent="-228600">
              <a:buFont typeface="+mj-lt"/>
              <a:buAutoNum type="alphaUcPeriod"/>
            </a:pPr>
            <a:r>
              <a:rPr lang="nl-NL" sz="1100" dirty="0" err="1">
                <a:solidFill>
                  <a:srgbClr val="00B0F0"/>
                </a:solidFill>
                <a:latin typeface="Verdana" pitchFamily="34" charset="0"/>
                <a:ea typeface="Verdana" pitchFamily="34" charset="0"/>
              </a:rPr>
              <a:t>Hosea</a:t>
            </a:r>
            <a:r>
              <a:rPr lang="nl-NL" sz="1100" dirty="0">
                <a:solidFill>
                  <a:srgbClr val="00B0F0"/>
                </a:solidFill>
                <a:latin typeface="Verdana" pitchFamily="34" charset="0"/>
                <a:ea typeface="Verdana" pitchFamily="34" charset="0"/>
              </a:rPr>
              <a:t>, </a:t>
            </a:r>
            <a:r>
              <a:rPr lang="nl-NL" sz="1100" dirty="0" err="1">
                <a:solidFill>
                  <a:srgbClr val="00B0F0"/>
                </a:solidFill>
                <a:latin typeface="Verdana" pitchFamily="34" charset="0"/>
                <a:ea typeface="Verdana" pitchFamily="34" charset="0"/>
              </a:rPr>
              <a:t>Amos</a:t>
            </a:r>
            <a:r>
              <a:rPr lang="nl-NL" sz="1100" dirty="0">
                <a:solidFill>
                  <a:srgbClr val="00B0F0"/>
                </a:solidFill>
                <a:latin typeface="Verdana" pitchFamily="34" charset="0"/>
                <a:ea typeface="Verdana" pitchFamily="34" charset="0"/>
              </a:rPr>
              <a:t> en </a:t>
            </a:r>
            <a:r>
              <a:rPr lang="nl-NL" sz="1100" dirty="0" err="1">
                <a:solidFill>
                  <a:srgbClr val="00B0F0"/>
                </a:solidFill>
                <a:latin typeface="Verdana" pitchFamily="34" charset="0"/>
                <a:ea typeface="Verdana" pitchFamily="34" charset="0"/>
              </a:rPr>
              <a:t>Mattheus</a:t>
            </a:r>
            <a:endParaRPr lang="nl-NL" sz="1100" dirty="0">
              <a:solidFill>
                <a:srgbClr val="00B0F0"/>
              </a:solidFill>
              <a:latin typeface="Verdana" pitchFamily="34" charset="0"/>
              <a:ea typeface="Verdana" pitchFamily="34" charset="0"/>
            </a:endParaRPr>
          </a:p>
          <a:p>
            <a:pPr marL="228600" lvl="0" indent="-228600">
              <a:buFont typeface="+mj-lt"/>
              <a:buAutoNum type="alphaUcPeriod"/>
            </a:pPr>
            <a:r>
              <a:rPr lang="nl-NL" sz="1100" dirty="0">
                <a:solidFill>
                  <a:srgbClr val="00B0F0"/>
                </a:solidFill>
                <a:latin typeface="Verdana" pitchFamily="34" charset="0"/>
                <a:ea typeface="Verdana" pitchFamily="34" charset="0"/>
              </a:rPr>
              <a:t>Lukas, </a:t>
            </a:r>
            <a:r>
              <a:rPr lang="nl-NL" sz="1100" dirty="0" err="1">
                <a:solidFill>
                  <a:srgbClr val="00B0F0"/>
                </a:solidFill>
                <a:latin typeface="Verdana" pitchFamily="34" charset="0"/>
                <a:ea typeface="Verdana" pitchFamily="34" charset="0"/>
              </a:rPr>
              <a:t>Jesaja</a:t>
            </a:r>
            <a:r>
              <a:rPr lang="nl-NL" sz="1100" dirty="0">
                <a:solidFill>
                  <a:srgbClr val="00B0F0"/>
                </a:solidFill>
                <a:latin typeface="Verdana" pitchFamily="34" charset="0"/>
                <a:ea typeface="Verdana" pitchFamily="34" charset="0"/>
              </a:rPr>
              <a:t> en Mozes</a:t>
            </a:r>
          </a:p>
          <a:p>
            <a:pPr marL="228600" indent="-228600"/>
            <a:endParaRPr lang="nl-NL" sz="1100" dirty="0">
              <a:solidFill>
                <a:srgbClr val="00B0F0"/>
              </a:solidFill>
              <a:latin typeface="Verdana" pitchFamily="34" charset="0"/>
              <a:ea typeface="Verdana" pitchFamily="34" charset="0"/>
            </a:endParaRPr>
          </a:p>
        </p:txBody>
      </p:sp>
      <p:pic>
        <p:nvPicPr>
          <p:cNvPr id="19458" name="Picture 2" descr="NBV huisbijbel luxe | De klassieke Bijbel voor thuis | Bijbelgenootschap"/>
          <p:cNvPicPr>
            <a:picLocks noChangeAspect="1" noChangeArrowheads="1"/>
          </p:cNvPicPr>
          <p:nvPr/>
        </p:nvPicPr>
        <p:blipFill>
          <a:blip r:embed="rId3" cstate="print"/>
          <a:srcRect l="15768" t="12468" r="11590" b="12724"/>
          <a:stretch>
            <a:fillRect/>
          </a:stretch>
        </p:blipFill>
        <p:spPr bwMode="auto">
          <a:xfrm>
            <a:off x="4869160" y="7380312"/>
            <a:ext cx="1008112" cy="1423217"/>
          </a:xfrm>
          <a:prstGeom prst="rect">
            <a:avLst/>
          </a:prstGeom>
          <a:noFill/>
          <a:ln w="28575">
            <a:solidFill>
              <a:srgbClr val="FF0D8C"/>
            </a:solid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hoek 6"/>
          <p:cNvSpPr/>
          <p:nvPr/>
        </p:nvSpPr>
        <p:spPr>
          <a:xfrm>
            <a:off x="0" y="0"/>
            <a:ext cx="6858000" cy="9144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100">
              <a:latin typeface="Verdana" pitchFamily="34" charset="0"/>
              <a:ea typeface="Verdana" pitchFamily="34" charset="0"/>
            </a:endParaRPr>
          </a:p>
        </p:txBody>
      </p:sp>
      <p:grpSp>
        <p:nvGrpSpPr>
          <p:cNvPr id="2" name="Groep 9"/>
          <p:cNvGrpSpPr/>
          <p:nvPr/>
        </p:nvGrpSpPr>
        <p:grpSpPr>
          <a:xfrm>
            <a:off x="0" y="0"/>
            <a:ext cx="6237312" cy="1259632"/>
            <a:chOff x="0" y="0"/>
            <a:chExt cx="6237312" cy="1259632"/>
          </a:xfrm>
        </p:grpSpPr>
        <p:pic>
          <p:nvPicPr>
            <p:cNvPr id="4" name="Picture 8" descr="Corridor Chapter Quiz - vragen en antwoorden - Corridor Chapter"/>
            <p:cNvPicPr>
              <a:picLocks noChangeAspect="1" noChangeArrowheads="1"/>
            </p:cNvPicPr>
            <p:nvPr/>
          </p:nvPicPr>
          <p:blipFill>
            <a:blip r:embed="rId2" cstate="print"/>
            <a:srcRect t="12941" r="-3549" b="12791"/>
            <a:stretch>
              <a:fillRect/>
            </a:stretch>
          </p:blipFill>
          <p:spPr bwMode="auto">
            <a:xfrm>
              <a:off x="0" y="0"/>
              <a:ext cx="2880320" cy="1255872"/>
            </a:xfrm>
            <a:prstGeom prst="rect">
              <a:avLst/>
            </a:prstGeom>
            <a:noFill/>
          </p:spPr>
        </p:pic>
        <p:sp>
          <p:nvSpPr>
            <p:cNvPr id="5" name="Afgeronde rechthoek 4"/>
            <p:cNvSpPr/>
            <p:nvPr/>
          </p:nvSpPr>
          <p:spPr>
            <a:xfrm>
              <a:off x="2996952" y="323528"/>
              <a:ext cx="3240360" cy="936104"/>
            </a:xfrm>
            <a:prstGeom prst="roundRect">
              <a:avLst/>
            </a:prstGeom>
            <a:solidFill>
              <a:srgbClr val="7DDDFB"/>
            </a:solidFill>
            <a:ln w="38100">
              <a:solidFill>
                <a:srgbClr val="FF0D8C"/>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100">
                <a:latin typeface="Verdana" pitchFamily="34" charset="0"/>
                <a:ea typeface="Verdana" pitchFamily="34" charset="0"/>
              </a:endParaRPr>
            </a:p>
          </p:txBody>
        </p:sp>
        <p:sp>
          <p:nvSpPr>
            <p:cNvPr id="6" name="Tekstvak 5"/>
            <p:cNvSpPr txBox="1"/>
            <p:nvPr/>
          </p:nvSpPr>
          <p:spPr>
            <a:xfrm>
              <a:off x="3573016" y="467544"/>
              <a:ext cx="1728192" cy="584775"/>
            </a:xfrm>
            <a:prstGeom prst="rect">
              <a:avLst/>
            </a:prstGeom>
            <a:noFill/>
          </p:spPr>
          <p:txBody>
            <a:bodyPr wrap="square" rtlCol="0">
              <a:spAutoFit/>
            </a:bodyPr>
            <a:lstStyle/>
            <a:p>
              <a:pPr algn="ctr"/>
              <a:r>
                <a:rPr lang="nl-NL" sz="1600" b="1" dirty="0" smtClean="0">
                  <a:solidFill>
                    <a:srgbClr val="FF0D8C"/>
                  </a:solidFill>
                  <a:latin typeface="Verdana" pitchFamily="34" charset="0"/>
                  <a:ea typeface="Verdana" pitchFamily="34" charset="0"/>
                </a:rPr>
                <a:t>Godsdienst / </a:t>
              </a:r>
              <a:r>
                <a:rPr lang="nl-NL" sz="1600" b="1" dirty="0" err="1" smtClean="0">
                  <a:solidFill>
                    <a:srgbClr val="FF0D8C"/>
                  </a:solidFill>
                  <a:latin typeface="Verdana" pitchFamily="34" charset="0"/>
                  <a:ea typeface="Verdana" pitchFamily="34" charset="0"/>
                </a:rPr>
                <a:t>bijbelkennis</a:t>
              </a:r>
              <a:endParaRPr lang="nl-NL" sz="1600" b="1" dirty="0">
                <a:solidFill>
                  <a:srgbClr val="FF0D8C"/>
                </a:solidFill>
                <a:latin typeface="Verdana" pitchFamily="34" charset="0"/>
                <a:ea typeface="Verdana" pitchFamily="34" charset="0"/>
              </a:endParaRPr>
            </a:p>
          </p:txBody>
        </p:sp>
      </p:grpSp>
      <p:sp>
        <p:nvSpPr>
          <p:cNvPr id="8" name="Tekstvak 7"/>
          <p:cNvSpPr txBox="1"/>
          <p:nvPr/>
        </p:nvSpPr>
        <p:spPr>
          <a:xfrm>
            <a:off x="188640" y="1446028"/>
            <a:ext cx="6552728" cy="4832092"/>
          </a:xfrm>
          <a:prstGeom prst="rect">
            <a:avLst/>
          </a:prstGeom>
          <a:noFill/>
        </p:spPr>
        <p:txBody>
          <a:bodyPr wrap="square" rtlCol="0">
            <a:spAutoFit/>
          </a:bodyPr>
          <a:lstStyle/>
          <a:p>
            <a:pPr lvl="0"/>
            <a:r>
              <a:rPr lang="nl-NL" sz="1100" dirty="0">
                <a:solidFill>
                  <a:srgbClr val="00B0F0"/>
                </a:solidFill>
                <a:latin typeface="Verdana" pitchFamily="34" charset="0"/>
                <a:ea typeface="Verdana" pitchFamily="34" charset="0"/>
              </a:rPr>
              <a:t> </a:t>
            </a:r>
            <a:r>
              <a:rPr lang="nl-NL" sz="1100" dirty="0" smtClean="0">
                <a:solidFill>
                  <a:srgbClr val="00B0F0"/>
                </a:solidFill>
                <a:latin typeface="Verdana" pitchFamily="34" charset="0"/>
                <a:ea typeface="Verdana" pitchFamily="34" charset="0"/>
              </a:rPr>
              <a:t>27. Koning David was geen lieverdje. Hij wilde een al getrouwde vrouw tot zijn eigen vrouw en liet haar man toen in de oorlog in de voorste linie zetten waardoor deze man overleed. Niet zo fraai! Wat zijn de namen van de vrouw en de man in dit verhaal?</a:t>
            </a:r>
          </a:p>
          <a:p>
            <a:pPr marL="228600" lvl="0" indent="-228600">
              <a:buFont typeface="+mj-lt"/>
              <a:buAutoNum type="alphaUcPeriod"/>
            </a:pPr>
            <a:r>
              <a:rPr lang="nl-NL" sz="1100" dirty="0" smtClean="0">
                <a:solidFill>
                  <a:srgbClr val="00B0F0"/>
                </a:solidFill>
                <a:latin typeface="Verdana" pitchFamily="34" charset="0"/>
                <a:ea typeface="Verdana" pitchFamily="34" charset="0"/>
              </a:rPr>
              <a:t>Michaëla en Thomas</a:t>
            </a:r>
          </a:p>
          <a:p>
            <a:pPr marL="228600" lvl="0" indent="-228600">
              <a:buFont typeface="+mj-lt"/>
              <a:buAutoNum type="alphaUcPeriod"/>
            </a:pPr>
            <a:r>
              <a:rPr lang="nl-NL" sz="1100" dirty="0" err="1" smtClean="0">
                <a:solidFill>
                  <a:srgbClr val="00B0F0"/>
                </a:solidFill>
                <a:latin typeface="Verdana" pitchFamily="34" charset="0"/>
                <a:ea typeface="Verdana" pitchFamily="34" charset="0"/>
              </a:rPr>
              <a:t>Bathseba</a:t>
            </a:r>
            <a:r>
              <a:rPr lang="nl-NL" sz="1100" dirty="0" smtClean="0">
                <a:solidFill>
                  <a:srgbClr val="00B0F0"/>
                </a:solidFill>
                <a:latin typeface="Verdana" pitchFamily="34" charset="0"/>
                <a:ea typeface="Verdana" pitchFamily="34" charset="0"/>
              </a:rPr>
              <a:t> en </a:t>
            </a:r>
            <a:r>
              <a:rPr lang="nl-NL" sz="1100" dirty="0" err="1" smtClean="0">
                <a:solidFill>
                  <a:srgbClr val="00B0F0"/>
                </a:solidFill>
                <a:latin typeface="Verdana" pitchFamily="34" charset="0"/>
                <a:ea typeface="Verdana" pitchFamily="34" charset="0"/>
              </a:rPr>
              <a:t>Uria</a:t>
            </a:r>
            <a:endParaRPr lang="nl-NL" sz="1100" dirty="0" smtClean="0">
              <a:solidFill>
                <a:srgbClr val="00B0F0"/>
              </a:solidFill>
              <a:latin typeface="Verdana" pitchFamily="34" charset="0"/>
              <a:ea typeface="Verdana" pitchFamily="34" charset="0"/>
            </a:endParaRPr>
          </a:p>
          <a:p>
            <a:pPr marL="228600" lvl="0" indent="-228600">
              <a:buFont typeface="+mj-lt"/>
              <a:buAutoNum type="alphaUcPeriod"/>
            </a:pPr>
            <a:r>
              <a:rPr lang="nl-NL" sz="1100" dirty="0" smtClean="0">
                <a:solidFill>
                  <a:srgbClr val="00B0F0"/>
                </a:solidFill>
                <a:latin typeface="Verdana" pitchFamily="34" charset="0"/>
                <a:ea typeface="Verdana" pitchFamily="34" charset="0"/>
              </a:rPr>
              <a:t>Esther en </a:t>
            </a:r>
            <a:r>
              <a:rPr lang="nl-NL" sz="1100" dirty="0" err="1" smtClean="0">
                <a:solidFill>
                  <a:srgbClr val="00B0F0"/>
                </a:solidFill>
                <a:latin typeface="Verdana" pitchFamily="34" charset="0"/>
                <a:ea typeface="Verdana" pitchFamily="34" charset="0"/>
              </a:rPr>
              <a:t>Mordechai</a:t>
            </a:r>
            <a:endParaRPr lang="nl-NL" sz="1100" dirty="0" smtClean="0">
              <a:solidFill>
                <a:srgbClr val="00B0F0"/>
              </a:solidFill>
              <a:latin typeface="Verdana" pitchFamily="34" charset="0"/>
              <a:ea typeface="Verdana" pitchFamily="34" charset="0"/>
            </a:endParaRPr>
          </a:p>
          <a:p>
            <a:pPr marL="228600" lvl="0" indent="-228600">
              <a:buFont typeface="+mj-lt"/>
              <a:buAutoNum type="alphaUcPeriod"/>
            </a:pPr>
            <a:r>
              <a:rPr lang="nl-NL" sz="1100" dirty="0" err="1" smtClean="0">
                <a:solidFill>
                  <a:srgbClr val="00B0F0"/>
                </a:solidFill>
                <a:latin typeface="Verdana" pitchFamily="34" charset="0"/>
                <a:ea typeface="Verdana" pitchFamily="34" charset="0"/>
              </a:rPr>
              <a:t>Delilah</a:t>
            </a:r>
            <a:r>
              <a:rPr lang="nl-NL" sz="1100" dirty="0" smtClean="0">
                <a:solidFill>
                  <a:srgbClr val="00B0F0"/>
                </a:solidFill>
                <a:latin typeface="Verdana" pitchFamily="34" charset="0"/>
                <a:ea typeface="Verdana" pitchFamily="34" charset="0"/>
              </a:rPr>
              <a:t> en Salomo</a:t>
            </a:r>
          </a:p>
          <a:p>
            <a:pPr marL="228600" indent="-228600"/>
            <a:r>
              <a:rPr lang="nl-NL" sz="1100" dirty="0" smtClean="0">
                <a:solidFill>
                  <a:srgbClr val="00B0F0"/>
                </a:solidFill>
                <a:latin typeface="Verdana" pitchFamily="34" charset="0"/>
                <a:ea typeface="Verdana" pitchFamily="34" charset="0"/>
              </a:rPr>
              <a:t> </a:t>
            </a:r>
          </a:p>
          <a:p>
            <a:pPr lvl="0"/>
            <a:r>
              <a:rPr lang="nl-NL" sz="1100" dirty="0" smtClean="0">
                <a:solidFill>
                  <a:srgbClr val="00B0F0"/>
                </a:solidFill>
                <a:latin typeface="Verdana" pitchFamily="34" charset="0"/>
                <a:ea typeface="Verdana" pitchFamily="34" charset="0"/>
              </a:rPr>
              <a:t>’28. Zo vader zo zoon….’. Wie is de meest bekende koning van het volk Israël (uit de Bijbel), uit wiens geslacht Jezus afstamt?</a:t>
            </a:r>
          </a:p>
          <a:p>
            <a:pPr marL="228600" lvl="0" indent="-228600">
              <a:buFont typeface="+mj-lt"/>
              <a:buAutoNum type="alphaUcPeriod"/>
            </a:pPr>
            <a:r>
              <a:rPr lang="nl-NL" sz="1100" dirty="0" smtClean="0">
                <a:solidFill>
                  <a:srgbClr val="00B0F0"/>
                </a:solidFill>
                <a:latin typeface="Verdana" pitchFamily="34" charset="0"/>
                <a:ea typeface="Verdana" pitchFamily="34" charset="0"/>
              </a:rPr>
              <a:t>Koning </a:t>
            </a:r>
            <a:r>
              <a:rPr lang="nl-NL" sz="1100" dirty="0" err="1" smtClean="0">
                <a:solidFill>
                  <a:srgbClr val="00B0F0"/>
                </a:solidFill>
                <a:latin typeface="Verdana" pitchFamily="34" charset="0"/>
                <a:ea typeface="Verdana" pitchFamily="34" charset="0"/>
              </a:rPr>
              <a:t>Achab</a:t>
            </a:r>
            <a:endParaRPr lang="nl-NL" sz="1100" dirty="0" smtClean="0">
              <a:solidFill>
                <a:srgbClr val="00B0F0"/>
              </a:solidFill>
              <a:latin typeface="Verdana" pitchFamily="34" charset="0"/>
              <a:ea typeface="Verdana" pitchFamily="34" charset="0"/>
            </a:endParaRPr>
          </a:p>
          <a:p>
            <a:pPr marL="228600" lvl="0" indent="-228600">
              <a:buFont typeface="+mj-lt"/>
              <a:buAutoNum type="alphaUcPeriod"/>
            </a:pPr>
            <a:r>
              <a:rPr lang="nl-NL" sz="1100" dirty="0" smtClean="0">
                <a:solidFill>
                  <a:srgbClr val="00B0F0"/>
                </a:solidFill>
                <a:latin typeface="Verdana" pitchFamily="34" charset="0"/>
                <a:ea typeface="Verdana" pitchFamily="34" charset="0"/>
              </a:rPr>
              <a:t>Koning David</a:t>
            </a:r>
          </a:p>
          <a:p>
            <a:pPr marL="228600" lvl="0" indent="-228600">
              <a:buFont typeface="+mj-lt"/>
              <a:buAutoNum type="alphaUcPeriod"/>
            </a:pPr>
            <a:r>
              <a:rPr lang="nl-NL" sz="1100" dirty="0" smtClean="0">
                <a:solidFill>
                  <a:srgbClr val="00B0F0"/>
                </a:solidFill>
                <a:latin typeface="Verdana" pitchFamily="34" charset="0"/>
                <a:ea typeface="Verdana" pitchFamily="34" charset="0"/>
              </a:rPr>
              <a:t>Koning Salomo</a:t>
            </a:r>
          </a:p>
          <a:p>
            <a:pPr marL="228600" lvl="0" indent="-228600">
              <a:buFont typeface="+mj-lt"/>
              <a:buAutoNum type="alphaUcPeriod"/>
            </a:pPr>
            <a:r>
              <a:rPr lang="nl-NL" sz="1100" dirty="0" smtClean="0">
                <a:solidFill>
                  <a:srgbClr val="00B0F0"/>
                </a:solidFill>
                <a:latin typeface="Verdana" pitchFamily="34" charset="0"/>
                <a:ea typeface="Verdana" pitchFamily="34" charset="0"/>
              </a:rPr>
              <a:t>Koning </a:t>
            </a:r>
            <a:r>
              <a:rPr lang="nl-NL" sz="1100" dirty="0" err="1" smtClean="0">
                <a:solidFill>
                  <a:srgbClr val="00B0F0"/>
                </a:solidFill>
                <a:latin typeface="Verdana" pitchFamily="34" charset="0"/>
                <a:ea typeface="Verdana" pitchFamily="34" charset="0"/>
              </a:rPr>
              <a:t>Absalom</a:t>
            </a:r>
            <a:endParaRPr lang="nl-NL" sz="1100" dirty="0" smtClean="0">
              <a:solidFill>
                <a:srgbClr val="00B0F0"/>
              </a:solidFill>
              <a:latin typeface="Verdana" pitchFamily="34" charset="0"/>
              <a:ea typeface="Verdana" pitchFamily="34" charset="0"/>
            </a:endParaRPr>
          </a:p>
          <a:p>
            <a:r>
              <a:rPr lang="nl-NL" sz="1100" dirty="0" smtClean="0">
                <a:solidFill>
                  <a:srgbClr val="00B0F0"/>
                </a:solidFill>
                <a:latin typeface="Verdana" pitchFamily="34" charset="0"/>
                <a:ea typeface="Verdana" pitchFamily="34" charset="0"/>
              </a:rPr>
              <a:t> </a:t>
            </a:r>
          </a:p>
          <a:p>
            <a:pPr lvl="0"/>
            <a:r>
              <a:rPr lang="nl-NL" sz="1100" dirty="0" smtClean="0">
                <a:solidFill>
                  <a:srgbClr val="00B0F0"/>
                </a:solidFill>
                <a:latin typeface="Verdana" pitchFamily="34" charset="0"/>
                <a:ea typeface="Verdana" pitchFamily="34" charset="0"/>
              </a:rPr>
              <a:t>29. Wat is de naam van de man die het volk Israël uit de slavernij van Egypte leidde, samen met zijn broer </a:t>
            </a:r>
            <a:r>
              <a:rPr lang="nl-NL" sz="1100" dirty="0" err="1" smtClean="0">
                <a:solidFill>
                  <a:srgbClr val="00B0F0"/>
                </a:solidFill>
                <a:latin typeface="Verdana" pitchFamily="34" charset="0"/>
                <a:ea typeface="Verdana" pitchFamily="34" charset="0"/>
              </a:rPr>
              <a:t>Aäron</a:t>
            </a:r>
            <a:r>
              <a:rPr lang="nl-NL" sz="1100" dirty="0" smtClean="0">
                <a:solidFill>
                  <a:srgbClr val="00B0F0"/>
                </a:solidFill>
                <a:latin typeface="Verdana" pitchFamily="34" charset="0"/>
                <a:ea typeface="Verdana" pitchFamily="34" charset="0"/>
              </a:rPr>
              <a:t>?</a:t>
            </a:r>
          </a:p>
          <a:p>
            <a:pPr marL="228600" lvl="0" indent="-228600">
              <a:buFont typeface="+mj-lt"/>
              <a:buAutoNum type="alphaUcPeriod"/>
            </a:pPr>
            <a:r>
              <a:rPr lang="nl-NL" sz="1100" dirty="0" err="1" smtClean="0">
                <a:solidFill>
                  <a:srgbClr val="00B0F0"/>
                </a:solidFill>
                <a:latin typeface="Verdana" pitchFamily="34" charset="0"/>
                <a:ea typeface="Verdana" pitchFamily="34" charset="0"/>
              </a:rPr>
              <a:t>Jozua</a:t>
            </a:r>
            <a:endParaRPr lang="nl-NL" sz="1100" dirty="0" smtClean="0">
              <a:solidFill>
                <a:srgbClr val="00B0F0"/>
              </a:solidFill>
              <a:latin typeface="Verdana" pitchFamily="34" charset="0"/>
              <a:ea typeface="Verdana" pitchFamily="34" charset="0"/>
            </a:endParaRPr>
          </a:p>
          <a:p>
            <a:pPr marL="228600" lvl="0" indent="-228600">
              <a:buFont typeface="+mj-lt"/>
              <a:buAutoNum type="alphaUcPeriod"/>
            </a:pPr>
            <a:r>
              <a:rPr lang="nl-NL" sz="1100" dirty="0" smtClean="0">
                <a:solidFill>
                  <a:srgbClr val="00B0F0"/>
                </a:solidFill>
                <a:latin typeface="Verdana" pitchFamily="34" charset="0"/>
                <a:ea typeface="Verdana" pitchFamily="34" charset="0"/>
              </a:rPr>
              <a:t>Adam</a:t>
            </a:r>
          </a:p>
          <a:p>
            <a:pPr marL="228600" lvl="0" indent="-228600">
              <a:buFont typeface="+mj-lt"/>
              <a:buAutoNum type="alphaUcPeriod"/>
            </a:pPr>
            <a:r>
              <a:rPr lang="nl-NL" sz="1100" dirty="0" smtClean="0">
                <a:solidFill>
                  <a:srgbClr val="00B0F0"/>
                </a:solidFill>
                <a:latin typeface="Verdana" pitchFamily="34" charset="0"/>
                <a:ea typeface="Verdana" pitchFamily="34" charset="0"/>
              </a:rPr>
              <a:t>Daniel</a:t>
            </a:r>
          </a:p>
          <a:p>
            <a:pPr marL="228600" lvl="0" indent="-228600">
              <a:buFont typeface="+mj-lt"/>
              <a:buAutoNum type="alphaUcPeriod"/>
            </a:pPr>
            <a:r>
              <a:rPr lang="nl-NL" sz="1100" dirty="0" smtClean="0">
                <a:solidFill>
                  <a:srgbClr val="00B0F0"/>
                </a:solidFill>
                <a:latin typeface="Verdana" pitchFamily="34" charset="0"/>
                <a:ea typeface="Verdana" pitchFamily="34" charset="0"/>
              </a:rPr>
              <a:t>Mozes</a:t>
            </a:r>
          </a:p>
          <a:p>
            <a:r>
              <a:rPr lang="nl-NL" sz="1100" dirty="0" smtClean="0">
                <a:solidFill>
                  <a:srgbClr val="00B0F0"/>
                </a:solidFill>
                <a:latin typeface="Verdana" pitchFamily="34" charset="0"/>
                <a:ea typeface="Verdana" pitchFamily="34" charset="0"/>
              </a:rPr>
              <a:t> </a:t>
            </a:r>
          </a:p>
          <a:p>
            <a:pPr lvl="0"/>
            <a:r>
              <a:rPr lang="nl-NL" sz="1100" dirty="0" smtClean="0">
                <a:solidFill>
                  <a:srgbClr val="00B0F0"/>
                </a:solidFill>
                <a:latin typeface="Verdana" pitchFamily="34" charset="0"/>
                <a:ea typeface="Verdana" pitchFamily="34" charset="0"/>
              </a:rPr>
              <a:t>30. De man die het volk uit Egypte leidde, wilde dat eerst helemaal niet doen want hij had, vond hij zelf, een ‘gebrek’  waardoor hij geen leider kon zijn. Welk gebrek had hij?</a:t>
            </a:r>
          </a:p>
          <a:p>
            <a:pPr marL="228600" lvl="0" indent="-228600">
              <a:buFont typeface="+mj-lt"/>
              <a:buAutoNum type="alphaUcPeriod"/>
            </a:pPr>
            <a:r>
              <a:rPr lang="nl-NL" sz="1100" dirty="0" smtClean="0">
                <a:solidFill>
                  <a:srgbClr val="00B0F0"/>
                </a:solidFill>
                <a:latin typeface="Verdana" pitchFamily="34" charset="0"/>
                <a:ea typeface="Verdana" pitchFamily="34" charset="0"/>
              </a:rPr>
              <a:t>Hij was slechtziend/blind</a:t>
            </a:r>
          </a:p>
          <a:p>
            <a:pPr marL="228600" lvl="0" indent="-228600">
              <a:buFont typeface="+mj-lt"/>
              <a:buAutoNum type="alphaUcPeriod"/>
            </a:pPr>
            <a:r>
              <a:rPr lang="nl-NL" sz="1100" dirty="0" smtClean="0">
                <a:solidFill>
                  <a:srgbClr val="00B0F0"/>
                </a:solidFill>
                <a:latin typeface="Verdana" pitchFamily="34" charset="0"/>
                <a:ea typeface="Verdana" pitchFamily="34" charset="0"/>
              </a:rPr>
              <a:t>Hij was doof/slechthorend</a:t>
            </a:r>
          </a:p>
          <a:p>
            <a:pPr marL="228600" lvl="0" indent="-228600">
              <a:buFont typeface="+mj-lt"/>
              <a:buAutoNum type="alphaUcPeriod"/>
            </a:pPr>
            <a:r>
              <a:rPr lang="nl-NL" sz="1100" dirty="0" smtClean="0">
                <a:solidFill>
                  <a:srgbClr val="00B0F0"/>
                </a:solidFill>
                <a:latin typeface="Verdana" pitchFamily="34" charset="0"/>
                <a:ea typeface="Verdana" pitchFamily="34" charset="0"/>
              </a:rPr>
              <a:t>Hij was kreupel/ liep mank</a:t>
            </a:r>
          </a:p>
          <a:p>
            <a:pPr marL="228600" indent="-228600">
              <a:buFont typeface="+mj-lt"/>
              <a:buAutoNum type="alphaUcPeriod"/>
            </a:pPr>
            <a:r>
              <a:rPr lang="nl-NL" sz="1100" dirty="0" smtClean="0">
                <a:solidFill>
                  <a:srgbClr val="00B0F0"/>
                </a:solidFill>
                <a:latin typeface="Verdana" pitchFamily="34" charset="0"/>
                <a:ea typeface="Verdana" pitchFamily="34" charset="0"/>
              </a:rPr>
              <a:t>Hij stotterde/ kon slecht uit zijn woorden komen </a:t>
            </a:r>
          </a:p>
        </p:txBody>
      </p:sp>
      <p:pic>
        <p:nvPicPr>
          <p:cNvPr id="17410" name="Picture 2" descr="Jodendom - Oncyclopedia"/>
          <p:cNvPicPr>
            <a:picLocks noChangeAspect="1" noChangeArrowheads="1"/>
          </p:cNvPicPr>
          <p:nvPr/>
        </p:nvPicPr>
        <p:blipFill>
          <a:blip r:embed="rId3" cstate="print"/>
          <a:srcRect/>
          <a:stretch>
            <a:fillRect/>
          </a:stretch>
        </p:blipFill>
        <p:spPr bwMode="auto">
          <a:xfrm>
            <a:off x="4365104" y="6084168"/>
            <a:ext cx="1709738" cy="2528888"/>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hoek 6"/>
          <p:cNvSpPr/>
          <p:nvPr/>
        </p:nvSpPr>
        <p:spPr>
          <a:xfrm>
            <a:off x="0" y="0"/>
            <a:ext cx="6858000" cy="9144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100">
              <a:latin typeface="Verdana" pitchFamily="34" charset="0"/>
              <a:ea typeface="Verdana" pitchFamily="34" charset="0"/>
            </a:endParaRPr>
          </a:p>
        </p:txBody>
      </p:sp>
      <p:grpSp>
        <p:nvGrpSpPr>
          <p:cNvPr id="2" name="Groep 9"/>
          <p:cNvGrpSpPr/>
          <p:nvPr/>
        </p:nvGrpSpPr>
        <p:grpSpPr>
          <a:xfrm>
            <a:off x="0" y="0"/>
            <a:ext cx="6237312" cy="1259632"/>
            <a:chOff x="0" y="0"/>
            <a:chExt cx="6237312" cy="1259632"/>
          </a:xfrm>
        </p:grpSpPr>
        <p:pic>
          <p:nvPicPr>
            <p:cNvPr id="4" name="Picture 8" descr="Corridor Chapter Quiz - vragen en antwoorden - Corridor Chapter"/>
            <p:cNvPicPr>
              <a:picLocks noChangeAspect="1" noChangeArrowheads="1"/>
            </p:cNvPicPr>
            <p:nvPr/>
          </p:nvPicPr>
          <p:blipFill>
            <a:blip r:embed="rId2" cstate="print"/>
            <a:srcRect t="12941" r="-3549" b="12791"/>
            <a:stretch>
              <a:fillRect/>
            </a:stretch>
          </p:blipFill>
          <p:spPr bwMode="auto">
            <a:xfrm>
              <a:off x="0" y="0"/>
              <a:ext cx="2880320" cy="1255872"/>
            </a:xfrm>
            <a:prstGeom prst="rect">
              <a:avLst/>
            </a:prstGeom>
            <a:noFill/>
          </p:spPr>
        </p:pic>
        <p:sp>
          <p:nvSpPr>
            <p:cNvPr id="5" name="Afgeronde rechthoek 4"/>
            <p:cNvSpPr/>
            <p:nvPr/>
          </p:nvSpPr>
          <p:spPr>
            <a:xfrm>
              <a:off x="2996952" y="323528"/>
              <a:ext cx="3240360" cy="936104"/>
            </a:xfrm>
            <a:prstGeom prst="roundRect">
              <a:avLst/>
            </a:prstGeom>
            <a:solidFill>
              <a:srgbClr val="7DDDFB"/>
            </a:solidFill>
            <a:ln w="38100">
              <a:solidFill>
                <a:srgbClr val="FF0D8C"/>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100">
                <a:latin typeface="Verdana" pitchFamily="34" charset="0"/>
                <a:ea typeface="Verdana" pitchFamily="34" charset="0"/>
              </a:endParaRPr>
            </a:p>
          </p:txBody>
        </p:sp>
        <p:sp>
          <p:nvSpPr>
            <p:cNvPr id="6" name="Tekstvak 5"/>
            <p:cNvSpPr txBox="1"/>
            <p:nvPr/>
          </p:nvSpPr>
          <p:spPr>
            <a:xfrm>
              <a:off x="3356992" y="467544"/>
              <a:ext cx="2160240" cy="646331"/>
            </a:xfrm>
            <a:prstGeom prst="rect">
              <a:avLst/>
            </a:prstGeom>
            <a:noFill/>
          </p:spPr>
          <p:txBody>
            <a:bodyPr wrap="square" rtlCol="0">
              <a:spAutoFit/>
            </a:bodyPr>
            <a:lstStyle/>
            <a:p>
              <a:r>
                <a:rPr lang="nl-NL" b="1" dirty="0">
                  <a:solidFill>
                    <a:srgbClr val="FF0D8C"/>
                  </a:solidFill>
                  <a:latin typeface="Verdana" pitchFamily="34" charset="0"/>
                  <a:ea typeface="Verdana" pitchFamily="34" charset="0"/>
                </a:rPr>
                <a:t>Aardrijkskunde/ Topografie</a:t>
              </a:r>
              <a:endParaRPr lang="nl-NL" dirty="0">
                <a:solidFill>
                  <a:srgbClr val="FF0D8C"/>
                </a:solidFill>
                <a:latin typeface="Verdana" pitchFamily="34" charset="0"/>
                <a:ea typeface="Verdana" pitchFamily="34" charset="0"/>
              </a:endParaRPr>
            </a:p>
          </p:txBody>
        </p:sp>
      </p:grpSp>
      <p:sp>
        <p:nvSpPr>
          <p:cNvPr id="8" name="Tekstvak 7"/>
          <p:cNvSpPr txBox="1"/>
          <p:nvPr/>
        </p:nvSpPr>
        <p:spPr>
          <a:xfrm>
            <a:off x="188640" y="1446028"/>
            <a:ext cx="6552728" cy="8048357"/>
          </a:xfrm>
          <a:prstGeom prst="rect">
            <a:avLst/>
          </a:prstGeom>
          <a:noFill/>
        </p:spPr>
        <p:txBody>
          <a:bodyPr wrap="square" rtlCol="0">
            <a:spAutoFit/>
          </a:bodyPr>
          <a:lstStyle/>
          <a:p>
            <a:pPr lvl="0"/>
            <a:r>
              <a:rPr lang="nl-NL" sz="1100" dirty="0" smtClean="0">
                <a:solidFill>
                  <a:srgbClr val="7DDDFB"/>
                </a:solidFill>
                <a:latin typeface="Verdana" pitchFamily="34" charset="0"/>
                <a:ea typeface="Verdana" pitchFamily="34" charset="0"/>
              </a:rPr>
              <a:t>31. Welke </a:t>
            </a:r>
            <a:r>
              <a:rPr lang="nl-NL" sz="1100" dirty="0">
                <a:solidFill>
                  <a:srgbClr val="7DDDFB"/>
                </a:solidFill>
                <a:latin typeface="Verdana" pitchFamily="34" charset="0"/>
                <a:ea typeface="Verdana" pitchFamily="34" charset="0"/>
              </a:rPr>
              <a:t>landen horen bij de ‘</a:t>
            </a:r>
            <a:r>
              <a:rPr lang="nl-NL" sz="1100" dirty="0" err="1">
                <a:solidFill>
                  <a:srgbClr val="7DDDFB"/>
                </a:solidFill>
                <a:latin typeface="Verdana" pitchFamily="34" charset="0"/>
                <a:ea typeface="Verdana" pitchFamily="34" charset="0"/>
              </a:rPr>
              <a:t>Benelux-landen</a:t>
            </a:r>
            <a:r>
              <a:rPr lang="nl-NL" sz="1100" dirty="0">
                <a:solidFill>
                  <a:srgbClr val="7DDDFB"/>
                </a:solidFill>
                <a:latin typeface="Verdana" pitchFamily="34" charset="0"/>
                <a:ea typeface="Verdana" pitchFamily="34" charset="0"/>
              </a:rPr>
              <a:t>’</a:t>
            </a:r>
          </a:p>
          <a:p>
            <a:pPr marL="228600" lvl="0" indent="-228600">
              <a:buFont typeface="+mj-lt"/>
              <a:buAutoNum type="alphaUcPeriod"/>
            </a:pPr>
            <a:r>
              <a:rPr lang="nl-NL" sz="1100" dirty="0">
                <a:solidFill>
                  <a:srgbClr val="7DDDFB"/>
                </a:solidFill>
                <a:latin typeface="Verdana" pitchFamily="34" charset="0"/>
                <a:ea typeface="Verdana" pitchFamily="34" charset="0"/>
              </a:rPr>
              <a:t>Engeland, Nederland en Duitsland</a:t>
            </a:r>
          </a:p>
          <a:p>
            <a:pPr marL="228600" lvl="0" indent="-228600">
              <a:buFont typeface="+mj-lt"/>
              <a:buAutoNum type="alphaUcPeriod"/>
            </a:pPr>
            <a:r>
              <a:rPr lang="nl-NL" sz="1100" dirty="0">
                <a:solidFill>
                  <a:srgbClr val="7DDDFB"/>
                </a:solidFill>
                <a:latin typeface="Verdana" pitchFamily="34" charset="0"/>
                <a:ea typeface="Verdana" pitchFamily="34" charset="0"/>
              </a:rPr>
              <a:t>Luxemburg, België en Nederland</a:t>
            </a:r>
          </a:p>
          <a:p>
            <a:pPr marL="228600" lvl="0" indent="-228600">
              <a:buFont typeface="+mj-lt"/>
              <a:buAutoNum type="alphaUcPeriod"/>
            </a:pPr>
            <a:r>
              <a:rPr lang="nl-NL" sz="1100" dirty="0">
                <a:solidFill>
                  <a:srgbClr val="7DDDFB"/>
                </a:solidFill>
                <a:latin typeface="Verdana" pitchFamily="34" charset="0"/>
                <a:ea typeface="Verdana" pitchFamily="34" charset="0"/>
              </a:rPr>
              <a:t>Nederland, Frankrijk en Duitsland</a:t>
            </a:r>
          </a:p>
          <a:p>
            <a:pPr marL="228600" lvl="0" indent="-228600">
              <a:buFont typeface="+mj-lt"/>
              <a:buAutoNum type="alphaUcPeriod"/>
            </a:pPr>
            <a:r>
              <a:rPr lang="nl-NL" sz="1100" dirty="0">
                <a:solidFill>
                  <a:srgbClr val="7DDDFB"/>
                </a:solidFill>
                <a:latin typeface="Verdana" pitchFamily="34" charset="0"/>
                <a:ea typeface="Verdana" pitchFamily="34" charset="0"/>
              </a:rPr>
              <a:t>Duitsland, Engeland en Frankrijk</a:t>
            </a:r>
          </a:p>
          <a:p>
            <a:r>
              <a:rPr lang="nl-NL" sz="1100" dirty="0">
                <a:solidFill>
                  <a:srgbClr val="7DDDFB"/>
                </a:solidFill>
                <a:latin typeface="Verdana" pitchFamily="34" charset="0"/>
                <a:ea typeface="Verdana" pitchFamily="34" charset="0"/>
              </a:rPr>
              <a:t> </a:t>
            </a:r>
          </a:p>
          <a:p>
            <a:pPr lvl="0"/>
            <a:r>
              <a:rPr lang="nl-NL" sz="1100" dirty="0" smtClean="0">
                <a:solidFill>
                  <a:srgbClr val="7DDDFB"/>
                </a:solidFill>
                <a:latin typeface="Verdana" pitchFamily="34" charset="0"/>
                <a:ea typeface="Verdana" pitchFamily="34" charset="0"/>
              </a:rPr>
              <a:t>32. Als </a:t>
            </a:r>
            <a:r>
              <a:rPr lang="nl-NL" sz="1100" dirty="0">
                <a:solidFill>
                  <a:srgbClr val="7DDDFB"/>
                </a:solidFill>
                <a:latin typeface="Verdana" pitchFamily="34" charset="0"/>
                <a:ea typeface="Verdana" pitchFamily="34" charset="0"/>
              </a:rPr>
              <a:t>je vanuit Nederland (Utrecht) naar Zuid Frankrijk (Middellandse Zee) reist dan is dat ongeveer……… kilometer?</a:t>
            </a:r>
          </a:p>
          <a:p>
            <a:pPr marL="228600" lvl="0" indent="-228600">
              <a:buFont typeface="+mj-lt"/>
              <a:buAutoNum type="alphaUcPeriod"/>
            </a:pPr>
            <a:r>
              <a:rPr lang="nl-NL" sz="1100" dirty="0">
                <a:solidFill>
                  <a:srgbClr val="7DDDFB"/>
                </a:solidFill>
                <a:latin typeface="Verdana" pitchFamily="34" charset="0"/>
                <a:ea typeface="Verdana" pitchFamily="34" charset="0"/>
              </a:rPr>
              <a:t>150 kilometer</a:t>
            </a:r>
          </a:p>
          <a:p>
            <a:pPr marL="228600" lvl="0" indent="-228600">
              <a:buFont typeface="+mj-lt"/>
              <a:buAutoNum type="alphaUcPeriod"/>
            </a:pPr>
            <a:r>
              <a:rPr lang="nl-NL" sz="1100" dirty="0">
                <a:solidFill>
                  <a:srgbClr val="7DDDFB"/>
                </a:solidFill>
                <a:latin typeface="Verdana" pitchFamily="34" charset="0"/>
                <a:ea typeface="Verdana" pitchFamily="34" charset="0"/>
              </a:rPr>
              <a:t>1500 kilometer</a:t>
            </a:r>
          </a:p>
          <a:p>
            <a:pPr marL="228600" lvl="0" indent="-228600">
              <a:buFont typeface="+mj-lt"/>
              <a:buAutoNum type="alphaUcPeriod"/>
            </a:pPr>
            <a:r>
              <a:rPr lang="nl-NL" sz="1100" dirty="0">
                <a:solidFill>
                  <a:srgbClr val="7DDDFB"/>
                </a:solidFill>
                <a:latin typeface="Verdana" pitchFamily="34" charset="0"/>
                <a:ea typeface="Verdana" pitchFamily="34" charset="0"/>
              </a:rPr>
              <a:t>15.000 kilometer</a:t>
            </a:r>
          </a:p>
          <a:p>
            <a:pPr marL="228600" lvl="0" indent="-228600">
              <a:buFont typeface="+mj-lt"/>
              <a:buAutoNum type="alphaUcPeriod"/>
            </a:pPr>
            <a:r>
              <a:rPr lang="nl-NL" sz="1100" dirty="0">
                <a:solidFill>
                  <a:srgbClr val="7DDDFB"/>
                </a:solidFill>
                <a:latin typeface="Verdana" pitchFamily="34" charset="0"/>
                <a:ea typeface="Verdana" pitchFamily="34" charset="0"/>
              </a:rPr>
              <a:t>150.000 kilometer </a:t>
            </a:r>
          </a:p>
          <a:p>
            <a:r>
              <a:rPr lang="nl-NL" sz="1100" dirty="0">
                <a:solidFill>
                  <a:srgbClr val="7DDDFB"/>
                </a:solidFill>
                <a:latin typeface="Verdana" pitchFamily="34" charset="0"/>
                <a:ea typeface="Verdana" pitchFamily="34" charset="0"/>
              </a:rPr>
              <a:t> </a:t>
            </a:r>
          </a:p>
          <a:p>
            <a:pPr lvl="0"/>
            <a:r>
              <a:rPr lang="nl-NL" sz="1100" dirty="0" smtClean="0">
                <a:solidFill>
                  <a:srgbClr val="7DDDFB"/>
                </a:solidFill>
                <a:latin typeface="Verdana" pitchFamily="34" charset="0"/>
                <a:ea typeface="Verdana" pitchFamily="34" charset="0"/>
              </a:rPr>
              <a:t>33. In </a:t>
            </a:r>
            <a:r>
              <a:rPr lang="nl-NL" sz="1100" dirty="0">
                <a:solidFill>
                  <a:srgbClr val="7DDDFB"/>
                </a:solidFill>
                <a:latin typeface="Verdana" pitchFamily="34" charset="0"/>
                <a:ea typeface="Verdana" pitchFamily="34" charset="0"/>
              </a:rPr>
              <a:t>Nederland zijn bepaalde plaatsen bekend om een bepaald product. Zo is Slochteren (</a:t>
            </a:r>
            <a:r>
              <a:rPr lang="nl-NL" sz="1100" dirty="0" smtClean="0">
                <a:solidFill>
                  <a:srgbClr val="7DDDFB"/>
                </a:solidFill>
                <a:latin typeface="Verdana" pitchFamily="34" charset="0"/>
                <a:ea typeface="Verdana" pitchFamily="34" charset="0"/>
              </a:rPr>
              <a:t>e. o.) </a:t>
            </a:r>
            <a:r>
              <a:rPr lang="nl-NL" sz="1100" dirty="0">
                <a:solidFill>
                  <a:srgbClr val="7DDDFB"/>
                </a:solidFill>
                <a:latin typeface="Verdana" pitchFamily="34" charset="0"/>
                <a:ea typeface="Verdana" pitchFamily="34" charset="0"/>
              </a:rPr>
              <a:t>bekend om het gas wat daar wordt gevonden. De plaatsen Gouda en </a:t>
            </a:r>
            <a:r>
              <a:rPr lang="nl-NL" sz="1100" dirty="0" err="1">
                <a:solidFill>
                  <a:srgbClr val="7DDDFB"/>
                </a:solidFill>
                <a:latin typeface="Verdana" pitchFamily="34" charset="0"/>
                <a:ea typeface="Verdana" pitchFamily="34" charset="0"/>
              </a:rPr>
              <a:t>Edam</a:t>
            </a:r>
            <a:r>
              <a:rPr lang="nl-NL" sz="1100" dirty="0">
                <a:solidFill>
                  <a:srgbClr val="7DDDFB"/>
                </a:solidFill>
                <a:latin typeface="Verdana" pitchFamily="34" charset="0"/>
                <a:ea typeface="Verdana" pitchFamily="34" charset="0"/>
              </a:rPr>
              <a:t> zijn verbonden aan….?</a:t>
            </a:r>
          </a:p>
          <a:p>
            <a:pPr marL="228600" lvl="0" indent="-228600">
              <a:buFont typeface="+mj-lt"/>
              <a:buAutoNum type="alphaUcPeriod"/>
            </a:pPr>
            <a:r>
              <a:rPr lang="nl-NL" sz="1100" dirty="0">
                <a:solidFill>
                  <a:srgbClr val="7DDDFB"/>
                </a:solidFill>
                <a:latin typeface="Verdana" pitchFamily="34" charset="0"/>
                <a:ea typeface="Verdana" pitchFamily="34" charset="0"/>
              </a:rPr>
              <a:t>Mosterd</a:t>
            </a:r>
          </a:p>
          <a:p>
            <a:pPr marL="228600" lvl="0" indent="-228600">
              <a:buFont typeface="+mj-lt"/>
              <a:buAutoNum type="alphaUcPeriod"/>
            </a:pPr>
            <a:r>
              <a:rPr lang="nl-NL" sz="1100" dirty="0">
                <a:solidFill>
                  <a:srgbClr val="7DDDFB"/>
                </a:solidFill>
                <a:latin typeface="Verdana" pitchFamily="34" charset="0"/>
                <a:ea typeface="Verdana" pitchFamily="34" charset="0"/>
              </a:rPr>
              <a:t>Glas</a:t>
            </a:r>
          </a:p>
          <a:p>
            <a:pPr marL="228600" lvl="0" indent="-228600">
              <a:buFont typeface="+mj-lt"/>
              <a:buAutoNum type="alphaUcPeriod"/>
            </a:pPr>
            <a:r>
              <a:rPr lang="nl-NL" sz="1100" dirty="0">
                <a:solidFill>
                  <a:srgbClr val="7DDDFB"/>
                </a:solidFill>
                <a:latin typeface="Verdana" pitchFamily="34" charset="0"/>
                <a:ea typeface="Verdana" pitchFamily="34" charset="0"/>
              </a:rPr>
              <a:t>Bier</a:t>
            </a:r>
          </a:p>
          <a:p>
            <a:pPr marL="228600" lvl="0" indent="-228600">
              <a:buFont typeface="+mj-lt"/>
              <a:buAutoNum type="alphaUcPeriod"/>
            </a:pPr>
            <a:r>
              <a:rPr lang="nl-NL" sz="1100" dirty="0">
                <a:solidFill>
                  <a:srgbClr val="7DDDFB"/>
                </a:solidFill>
                <a:latin typeface="Verdana" pitchFamily="34" charset="0"/>
                <a:ea typeface="Verdana" pitchFamily="34" charset="0"/>
              </a:rPr>
              <a:t>Kaas</a:t>
            </a:r>
          </a:p>
          <a:p>
            <a:r>
              <a:rPr lang="nl-NL" sz="1100" dirty="0">
                <a:solidFill>
                  <a:srgbClr val="7DDDFB"/>
                </a:solidFill>
                <a:latin typeface="Verdana" pitchFamily="34" charset="0"/>
                <a:ea typeface="Verdana" pitchFamily="34" charset="0"/>
              </a:rPr>
              <a:t> </a:t>
            </a:r>
          </a:p>
          <a:p>
            <a:pPr lvl="0"/>
            <a:r>
              <a:rPr lang="nl-NL" sz="1100" dirty="0" smtClean="0">
                <a:solidFill>
                  <a:srgbClr val="7DDDFB"/>
                </a:solidFill>
                <a:latin typeface="Verdana" pitchFamily="34" charset="0"/>
                <a:ea typeface="Verdana" pitchFamily="34" charset="0"/>
              </a:rPr>
              <a:t>34. Uit </a:t>
            </a:r>
            <a:r>
              <a:rPr lang="nl-NL" sz="1100" dirty="0">
                <a:solidFill>
                  <a:srgbClr val="7DDDFB"/>
                </a:solidFill>
                <a:latin typeface="Verdana" pitchFamily="34" charset="0"/>
                <a:ea typeface="Verdana" pitchFamily="34" charset="0"/>
              </a:rPr>
              <a:t>welke provincies komen de plaatsen Een en Drie? </a:t>
            </a:r>
          </a:p>
          <a:p>
            <a:pPr marL="228600" lvl="0" indent="-228600">
              <a:buFont typeface="+mj-lt"/>
              <a:buAutoNum type="alphaUcPeriod"/>
            </a:pPr>
            <a:r>
              <a:rPr lang="nl-NL" sz="1100" dirty="0">
                <a:solidFill>
                  <a:srgbClr val="7DDDFB"/>
                </a:solidFill>
                <a:latin typeface="Verdana" pitchFamily="34" charset="0"/>
                <a:ea typeface="Verdana" pitchFamily="34" charset="0"/>
              </a:rPr>
              <a:t>Drenthe en Overijssel</a:t>
            </a:r>
          </a:p>
          <a:p>
            <a:pPr marL="228600" lvl="0" indent="-228600">
              <a:buFont typeface="+mj-lt"/>
              <a:buAutoNum type="alphaUcPeriod"/>
            </a:pPr>
            <a:r>
              <a:rPr lang="nl-NL" sz="1100" dirty="0">
                <a:solidFill>
                  <a:srgbClr val="7DDDFB"/>
                </a:solidFill>
                <a:latin typeface="Verdana" pitchFamily="34" charset="0"/>
                <a:ea typeface="Verdana" pitchFamily="34" charset="0"/>
              </a:rPr>
              <a:t>Groningen en Gelderland</a:t>
            </a:r>
          </a:p>
          <a:p>
            <a:pPr marL="228600" lvl="0" indent="-228600">
              <a:buFont typeface="+mj-lt"/>
              <a:buAutoNum type="alphaUcPeriod"/>
            </a:pPr>
            <a:r>
              <a:rPr lang="nl-NL" sz="1100" dirty="0">
                <a:solidFill>
                  <a:srgbClr val="7DDDFB"/>
                </a:solidFill>
                <a:latin typeface="Verdana" pitchFamily="34" charset="0"/>
                <a:ea typeface="Verdana" pitchFamily="34" charset="0"/>
              </a:rPr>
              <a:t>Overijssel en Groningen</a:t>
            </a:r>
          </a:p>
          <a:p>
            <a:pPr marL="228600" lvl="0" indent="-228600">
              <a:buFont typeface="+mj-lt"/>
              <a:buAutoNum type="alphaUcPeriod"/>
            </a:pPr>
            <a:r>
              <a:rPr lang="nl-NL" sz="1100" dirty="0">
                <a:solidFill>
                  <a:srgbClr val="7DDDFB"/>
                </a:solidFill>
                <a:latin typeface="Verdana" pitchFamily="34" charset="0"/>
                <a:ea typeface="Verdana" pitchFamily="34" charset="0"/>
              </a:rPr>
              <a:t>Gelderland en Drenthe</a:t>
            </a:r>
          </a:p>
          <a:p>
            <a:r>
              <a:rPr lang="nl-NL" sz="1100" dirty="0">
                <a:solidFill>
                  <a:srgbClr val="7DDDFB"/>
                </a:solidFill>
                <a:latin typeface="Verdana" pitchFamily="34" charset="0"/>
                <a:ea typeface="Verdana" pitchFamily="34" charset="0"/>
              </a:rPr>
              <a:t> </a:t>
            </a:r>
          </a:p>
          <a:p>
            <a:pPr lvl="0"/>
            <a:r>
              <a:rPr lang="nl-NL" sz="1100" dirty="0" smtClean="0">
                <a:solidFill>
                  <a:srgbClr val="7DDDFB"/>
                </a:solidFill>
                <a:latin typeface="Verdana" pitchFamily="34" charset="0"/>
                <a:ea typeface="Verdana" pitchFamily="34" charset="0"/>
              </a:rPr>
              <a:t>35. De </a:t>
            </a:r>
            <a:r>
              <a:rPr lang="nl-NL" sz="1100" dirty="0">
                <a:solidFill>
                  <a:srgbClr val="7DDDFB"/>
                </a:solidFill>
                <a:latin typeface="Verdana" pitchFamily="34" charset="0"/>
                <a:ea typeface="Verdana" pitchFamily="34" charset="0"/>
              </a:rPr>
              <a:t>hoofdstad van Duitsland is?</a:t>
            </a:r>
          </a:p>
          <a:p>
            <a:pPr marL="228600" lvl="0" indent="-228600">
              <a:buFont typeface="+mj-lt"/>
              <a:buAutoNum type="alphaUcPeriod"/>
            </a:pPr>
            <a:r>
              <a:rPr lang="nl-NL" sz="1100" dirty="0">
                <a:solidFill>
                  <a:srgbClr val="7DDDFB"/>
                </a:solidFill>
                <a:latin typeface="Verdana" pitchFamily="34" charset="0"/>
                <a:ea typeface="Verdana" pitchFamily="34" charset="0"/>
              </a:rPr>
              <a:t>Bonn</a:t>
            </a:r>
          </a:p>
          <a:p>
            <a:pPr marL="228600" lvl="0" indent="-228600">
              <a:buFont typeface="+mj-lt"/>
              <a:buAutoNum type="alphaUcPeriod"/>
            </a:pPr>
            <a:r>
              <a:rPr lang="nl-NL" sz="1100" dirty="0">
                <a:solidFill>
                  <a:srgbClr val="7DDDFB"/>
                </a:solidFill>
                <a:latin typeface="Verdana" pitchFamily="34" charset="0"/>
                <a:ea typeface="Verdana" pitchFamily="34" charset="0"/>
              </a:rPr>
              <a:t>Berlijn</a:t>
            </a:r>
          </a:p>
          <a:p>
            <a:pPr marL="228600" lvl="0" indent="-228600">
              <a:buFont typeface="+mj-lt"/>
              <a:buAutoNum type="alphaUcPeriod"/>
            </a:pPr>
            <a:r>
              <a:rPr lang="nl-NL" sz="1100" dirty="0">
                <a:solidFill>
                  <a:srgbClr val="7DDDFB"/>
                </a:solidFill>
                <a:latin typeface="Verdana" pitchFamily="34" charset="0"/>
                <a:ea typeface="Verdana" pitchFamily="34" charset="0"/>
              </a:rPr>
              <a:t>Hamburg</a:t>
            </a:r>
          </a:p>
          <a:p>
            <a:pPr marL="228600" lvl="0" indent="-228600">
              <a:buFont typeface="+mj-lt"/>
              <a:buAutoNum type="alphaUcPeriod"/>
            </a:pPr>
            <a:r>
              <a:rPr lang="nl-NL" sz="1100" dirty="0">
                <a:solidFill>
                  <a:srgbClr val="7DDDFB"/>
                </a:solidFill>
                <a:latin typeface="Verdana" pitchFamily="34" charset="0"/>
                <a:ea typeface="Verdana" pitchFamily="34" charset="0"/>
              </a:rPr>
              <a:t>München</a:t>
            </a:r>
          </a:p>
          <a:p>
            <a:r>
              <a:rPr lang="nl-NL" sz="1100" dirty="0">
                <a:solidFill>
                  <a:srgbClr val="7DDDFB"/>
                </a:solidFill>
                <a:latin typeface="Verdana" pitchFamily="34" charset="0"/>
                <a:ea typeface="Verdana" pitchFamily="34" charset="0"/>
              </a:rPr>
              <a:t> </a:t>
            </a:r>
          </a:p>
          <a:p>
            <a:pPr lvl="0"/>
            <a:r>
              <a:rPr lang="nl-NL" sz="1100" dirty="0" smtClean="0">
                <a:solidFill>
                  <a:srgbClr val="7DDDFB"/>
                </a:solidFill>
                <a:latin typeface="Verdana" pitchFamily="34" charset="0"/>
                <a:ea typeface="Verdana" pitchFamily="34" charset="0"/>
              </a:rPr>
              <a:t>36. Vulkanen </a:t>
            </a:r>
            <a:r>
              <a:rPr lang="nl-NL" sz="1100" dirty="0">
                <a:solidFill>
                  <a:srgbClr val="7DDDFB"/>
                </a:solidFill>
                <a:latin typeface="Verdana" pitchFamily="34" charset="0"/>
                <a:ea typeface="Verdana" pitchFamily="34" charset="0"/>
              </a:rPr>
              <a:t>spuwen bij een vulkaanuitbarsting (giftige) as uit. Ook komt er </a:t>
            </a:r>
            <a:r>
              <a:rPr lang="nl-NL" sz="1100" dirty="0" smtClean="0">
                <a:solidFill>
                  <a:srgbClr val="7DDDFB"/>
                </a:solidFill>
                <a:latin typeface="Verdana" pitchFamily="34" charset="0"/>
                <a:ea typeface="Verdana" pitchFamily="34" charset="0"/>
              </a:rPr>
              <a:t>uit </a:t>
            </a:r>
            <a:r>
              <a:rPr lang="nl-NL" sz="1100" dirty="0">
                <a:solidFill>
                  <a:srgbClr val="7DDDFB"/>
                </a:solidFill>
                <a:latin typeface="Verdana" pitchFamily="34" charset="0"/>
                <a:ea typeface="Verdana" pitchFamily="34" charset="0"/>
              </a:rPr>
              <a:t>de vulkaan een hete modderstroom die beter bekend staat onder de naam…..?</a:t>
            </a:r>
          </a:p>
          <a:p>
            <a:pPr marL="228600" lvl="0" indent="-228600">
              <a:buFont typeface="+mj-lt"/>
              <a:buAutoNum type="alphaUcPeriod"/>
            </a:pPr>
            <a:r>
              <a:rPr lang="nl-NL" sz="1100" dirty="0">
                <a:solidFill>
                  <a:srgbClr val="7DDDFB"/>
                </a:solidFill>
                <a:latin typeface="Verdana" pitchFamily="34" charset="0"/>
                <a:ea typeface="Verdana" pitchFamily="34" charset="0"/>
              </a:rPr>
              <a:t>Baklava</a:t>
            </a:r>
          </a:p>
          <a:p>
            <a:pPr marL="228600" lvl="0" indent="-228600">
              <a:buFont typeface="+mj-lt"/>
              <a:buAutoNum type="alphaUcPeriod"/>
            </a:pPr>
            <a:r>
              <a:rPr lang="nl-NL" sz="1100" dirty="0">
                <a:solidFill>
                  <a:srgbClr val="7DDDFB"/>
                </a:solidFill>
                <a:latin typeface="Verdana" pitchFamily="34" charset="0"/>
                <a:ea typeface="Verdana" pitchFamily="34" charset="0"/>
              </a:rPr>
              <a:t>Lava</a:t>
            </a:r>
          </a:p>
          <a:p>
            <a:pPr marL="228600" lvl="0" indent="-228600">
              <a:buFont typeface="+mj-lt"/>
              <a:buAutoNum type="alphaUcPeriod"/>
            </a:pPr>
            <a:r>
              <a:rPr lang="nl-NL" sz="1100" dirty="0" smtClean="0">
                <a:solidFill>
                  <a:srgbClr val="7DDDFB"/>
                </a:solidFill>
                <a:latin typeface="Verdana" pitchFamily="34" charset="0"/>
                <a:ea typeface="Verdana" pitchFamily="34" charset="0"/>
              </a:rPr>
              <a:t>Magma</a:t>
            </a:r>
            <a:endParaRPr lang="nl-NL" sz="1100" dirty="0">
              <a:solidFill>
                <a:srgbClr val="7DDDFB"/>
              </a:solidFill>
              <a:latin typeface="Verdana" pitchFamily="34" charset="0"/>
              <a:ea typeface="Verdana" pitchFamily="34" charset="0"/>
            </a:endParaRPr>
          </a:p>
          <a:p>
            <a:pPr marL="228600" lvl="0" indent="-228600">
              <a:buFont typeface="+mj-lt"/>
              <a:buAutoNum type="alphaUcPeriod"/>
            </a:pPr>
            <a:r>
              <a:rPr lang="nl-NL" sz="1100" dirty="0">
                <a:solidFill>
                  <a:srgbClr val="7DDDFB"/>
                </a:solidFill>
                <a:latin typeface="Verdana" pitchFamily="34" charset="0"/>
                <a:ea typeface="Verdana" pitchFamily="34" charset="0"/>
              </a:rPr>
              <a:t>Gruis </a:t>
            </a:r>
          </a:p>
          <a:p>
            <a:r>
              <a:rPr lang="nl-NL" sz="1100" dirty="0">
                <a:solidFill>
                  <a:srgbClr val="7DDDFB"/>
                </a:solidFill>
                <a:latin typeface="Verdana" pitchFamily="34" charset="0"/>
                <a:ea typeface="Verdana" pitchFamily="34" charset="0"/>
              </a:rPr>
              <a:t> </a:t>
            </a:r>
          </a:p>
          <a:p>
            <a:pPr lvl="0"/>
            <a:r>
              <a:rPr lang="nl-NL" sz="1100" dirty="0" smtClean="0">
                <a:solidFill>
                  <a:srgbClr val="7DDDFB"/>
                </a:solidFill>
                <a:latin typeface="Verdana" pitchFamily="34" charset="0"/>
                <a:ea typeface="Verdana" pitchFamily="34" charset="0"/>
              </a:rPr>
              <a:t>37. Hoe </a:t>
            </a:r>
            <a:r>
              <a:rPr lang="nl-NL" sz="1100" dirty="0">
                <a:solidFill>
                  <a:srgbClr val="7DDDFB"/>
                </a:solidFill>
                <a:latin typeface="Verdana" pitchFamily="34" charset="0"/>
                <a:ea typeface="Verdana" pitchFamily="34" charset="0"/>
              </a:rPr>
              <a:t>heet het smalle (!) stukje water dat tussen Engeland en Frankrijk ligt?</a:t>
            </a:r>
          </a:p>
          <a:p>
            <a:pPr marL="228600" lvl="0" indent="-228600">
              <a:buFont typeface="+mj-lt"/>
              <a:buAutoNum type="alphaUcPeriod"/>
            </a:pPr>
            <a:r>
              <a:rPr lang="nl-NL" sz="1100" dirty="0">
                <a:solidFill>
                  <a:srgbClr val="7DDDFB"/>
                </a:solidFill>
                <a:latin typeface="Verdana" pitchFamily="34" charset="0"/>
                <a:ea typeface="Verdana" pitchFamily="34" charset="0"/>
              </a:rPr>
              <a:t>De Sluis</a:t>
            </a:r>
          </a:p>
          <a:p>
            <a:pPr marL="228600" lvl="0" indent="-228600">
              <a:buFont typeface="+mj-lt"/>
              <a:buAutoNum type="alphaUcPeriod"/>
            </a:pPr>
            <a:r>
              <a:rPr lang="nl-NL" sz="1100" dirty="0">
                <a:solidFill>
                  <a:srgbClr val="7DDDFB"/>
                </a:solidFill>
                <a:latin typeface="Verdana" pitchFamily="34" charset="0"/>
                <a:ea typeface="Verdana" pitchFamily="34" charset="0"/>
              </a:rPr>
              <a:t>De Goot</a:t>
            </a:r>
          </a:p>
          <a:p>
            <a:pPr marL="228600" lvl="0" indent="-228600">
              <a:buFont typeface="+mj-lt"/>
              <a:buAutoNum type="alphaUcPeriod"/>
            </a:pPr>
            <a:r>
              <a:rPr lang="nl-NL" sz="1100" dirty="0">
                <a:solidFill>
                  <a:srgbClr val="7DDDFB"/>
                </a:solidFill>
                <a:latin typeface="Verdana" pitchFamily="34" charset="0"/>
                <a:ea typeface="Verdana" pitchFamily="34" charset="0"/>
              </a:rPr>
              <a:t>Het Kanaal</a:t>
            </a:r>
          </a:p>
          <a:p>
            <a:pPr marL="228600" lvl="0" indent="-228600">
              <a:buFont typeface="+mj-lt"/>
              <a:buAutoNum type="alphaUcPeriod"/>
            </a:pPr>
            <a:r>
              <a:rPr lang="nl-NL" sz="1100" dirty="0">
                <a:solidFill>
                  <a:srgbClr val="7DDDFB"/>
                </a:solidFill>
                <a:latin typeface="Verdana" pitchFamily="34" charset="0"/>
                <a:ea typeface="Verdana" pitchFamily="34" charset="0"/>
              </a:rPr>
              <a:t>De Tocht</a:t>
            </a:r>
          </a:p>
          <a:p>
            <a:r>
              <a:rPr lang="nl-NL" sz="1100" dirty="0">
                <a:solidFill>
                  <a:srgbClr val="7DDDFB"/>
                </a:solidFill>
                <a:latin typeface="Verdana" pitchFamily="34" charset="0"/>
                <a:ea typeface="Verdana" pitchFamily="34" charset="0"/>
              </a:rPr>
              <a:t> </a:t>
            </a:r>
          </a:p>
          <a:p>
            <a:pPr lvl="0"/>
            <a:r>
              <a:rPr lang="nl-NL" sz="1100" dirty="0" smtClean="0">
                <a:solidFill>
                  <a:srgbClr val="7DDDFB"/>
                </a:solidFill>
                <a:latin typeface="Verdana" pitchFamily="34" charset="0"/>
                <a:ea typeface="Verdana" pitchFamily="34" charset="0"/>
              </a:rPr>
              <a:t>en </a:t>
            </a:r>
            <a:r>
              <a:rPr lang="nl-NL" sz="1100" dirty="0">
                <a:solidFill>
                  <a:srgbClr val="7DDDFB"/>
                </a:solidFill>
                <a:latin typeface="Verdana" pitchFamily="34" charset="0"/>
                <a:ea typeface="Verdana" pitchFamily="34" charset="0"/>
              </a:rPr>
              <a:t>Frankrijk</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hoek 6"/>
          <p:cNvSpPr/>
          <p:nvPr/>
        </p:nvSpPr>
        <p:spPr>
          <a:xfrm>
            <a:off x="0" y="0"/>
            <a:ext cx="6858000" cy="9144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100">
              <a:latin typeface="Verdana" pitchFamily="34" charset="0"/>
              <a:ea typeface="Verdana" pitchFamily="34" charset="0"/>
            </a:endParaRPr>
          </a:p>
        </p:txBody>
      </p:sp>
      <p:grpSp>
        <p:nvGrpSpPr>
          <p:cNvPr id="2" name="Groep 9"/>
          <p:cNvGrpSpPr/>
          <p:nvPr/>
        </p:nvGrpSpPr>
        <p:grpSpPr>
          <a:xfrm>
            <a:off x="0" y="0"/>
            <a:ext cx="6237312" cy="1259632"/>
            <a:chOff x="0" y="0"/>
            <a:chExt cx="6237312" cy="1259632"/>
          </a:xfrm>
        </p:grpSpPr>
        <p:pic>
          <p:nvPicPr>
            <p:cNvPr id="4" name="Picture 8" descr="Corridor Chapter Quiz - vragen en antwoorden - Corridor Chapter"/>
            <p:cNvPicPr>
              <a:picLocks noChangeAspect="1" noChangeArrowheads="1"/>
            </p:cNvPicPr>
            <p:nvPr/>
          </p:nvPicPr>
          <p:blipFill>
            <a:blip r:embed="rId2" cstate="print"/>
            <a:srcRect t="12941" r="-3549" b="12791"/>
            <a:stretch>
              <a:fillRect/>
            </a:stretch>
          </p:blipFill>
          <p:spPr bwMode="auto">
            <a:xfrm>
              <a:off x="0" y="0"/>
              <a:ext cx="2880320" cy="1255872"/>
            </a:xfrm>
            <a:prstGeom prst="rect">
              <a:avLst/>
            </a:prstGeom>
            <a:noFill/>
          </p:spPr>
        </p:pic>
        <p:sp>
          <p:nvSpPr>
            <p:cNvPr id="5" name="Afgeronde rechthoek 4"/>
            <p:cNvSpPr/>
            <p:nvPr/>
          </p:nvSpPr>
          <p:spPr>
            <a:xfrm>
              <a:off x="2996952" y="323528"/>
              <a:ext cx="3240360" cy="936104"/>
            </a:xfrm>
            <a:prstGeom prst="roundRect">
              <a:avLst/>
            </a:prstGeom>
            <a:solidFill>
              <a:srgbClr val="7DDDFB"/>
            </a:solidFill>
            <a:ln w="38100">
              <a:solidFill>
                <a:srgbClr val="FF0D8C"/>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100">
                <a:latin typeface="Verdana" pitchFamily="34" charset="0"/>
                <a:ea typeface="Verdana" pitchFamily="34" charset="0"/>
              </a:endParaRPr>
            </a:p>
          </p:txBody>
        </p:sp>
        <p:sp>
          <p:nvSpPr>
            <p:cNvPr id="6" name="Tekstvak 5"/>
            <p:cNvSpPr txBox="1"/>
            <p:nvPr/>
          </p:nvSpPr>
          <p:spPr>
            <a:xfrm>
              <a:off x="3356992" y="467544"/>
              <a:ext cx="2160240" cy="646331"/>
            </a:xfrm>
            <a:prstGeom prst="rect">
              <a:avLst/>
            </a:prstGeom>
            <a:noFill/>
          </p:spPr>
          <p:txBody>
            <a:bodyPr wrap="square" rtlCol="0">
              <a:spAutoFit/>
            </a:bodyPr>
            <a:lstStyle/>
            <a:p>
              <a:r>
                <a:rPr lang="nl-NL" b="1" dirty="0">
                  <a:solidFill>
                    <a:srgbClr val="FF0D8C"/>
                  </a:solidFill>
                  <a:latin typeface="Verdana" pitchFamily="34" charset="0"/>
                  <a:ea typeface="Verdana" pitchFamily="34" charset="0"/>
                </a:rPr>
                <a:t>Aardrijkskunde/ Topografie</a:t>
              </a:r>
              <a:endParaRPr lang="nl-NL" dirty="0">
                <a:solidFill>
                  <a:srgbClr val="FF0D8C"/>
                </a:solidFill>
                <a:latin typeface="Verdana" pitchFamily="34" charset="0"/>
                <a:ea typeface="Verdana" pitchFamily="34" charset="0"/>
              </a:endParaRPr>
            </a:p>
          </p:txBody>
        </p:sp>
      </p:grpSp>
      <p:sp>
        <p:nvSpPr>
          <p:cNvPr id="8" name="Tekstvak 7"/>
          <p:cNvSpPr txBox="1"/>
          <p:nvPr/>
        </p:nvSpPr>
        <p:spPr>
          <a:xfrm>
            <a:off x="188640" y="1446028"/>
            <a:ext cx="6552728" cy="2970044"/>
          </a:xfrm>
          <a:prstGeom prst="rect">
            <a:avLst/>
          </a:prstGeom>
          <a:noFill/>
        </p:spPr>
        <p:txBody>
          <a:bodyPr wrap="square" rtlCol="0">
            <a:spAutoFit/>
          </a:bodyPr>
          <a:lstStyle/>
          <a:p>
            <a:pPr lvl="0"/>
            <a:r>
              <a:rPr lang="nl-NL" sz="1100" dirty="0" smtClean="0">
                <a:solidFill>
                  <a:srgbClr val="7DDDFB"/>
                </a:solidFill>
                <a:latin typeface="Verdana" pitchFamily="34" charset="0"/>
                <a:ea typeface="Verdana" pitchFamily="34" charset="0"/>
              </a:rPr>
              <a:t>38. Op welke pool leven ijsberen?</a:t>
            </a:r>
          </a:p>
          <a:p>
            <a:pPr marL="228600" lvl="0" indent="-228600">
              <a:buFont typeface="+mj-lt"/>
              <a:buAutoNum type="alphaUcPeriod"/>
            </a:pPr>
            <a:r>
              <a:rPr lang="nl-NL" sz="1100" dirty="0" smtClean="0">
                <a:solidFill>
                  <a:srgbClr val="7DDDFB"/>
                </a:solidFill>
                <a:latin typeface="Verdana" pitchFamily="34" charset="0"/>
                <a:ea typeface="Verdana" pitchFamily="34" charset="0"/>
              </a:rPr>
              <a:t>De Noordpool</a:t>
            </a:r>
          </a:p>
          <a:p>
            <a:pPr marL="228600" lvl="0" indent="-228600">
              <a:buFont typeface="+mj-lt"/>
              <a:buAutoNum type="alphaUcPeriod"/>
            </a:pPr>
            <a:r>
              <a:rPr lang="nl-NL" sz="1100" dirty="0" smtClean="0">
                <a:solidFill>
                  <a:srgbClr val="7DDDFB"/>
                </a:solidFill>
                <a:latin typeface="Verdana" pitchFamily="34" charset="0"/>
                <a:ea typeface="Verdana" pitchFamily="34" charset="0"/>
              </a:rPr>
              <a:t>De Zuidpool</a:t>
            </a:r>
          </a:p>
          <a:p>
            <a:pPr marL="228600" lvl="0" indent="-228600">
              <a:buFont typeface="+mj-lt"/>
              <a:buAutoNum type="alphaUcPeriod"/>
            </a:pPr>
            <a:r>
              <a:rPr lang="nl-NL" sz="1100" dirty="0" smtClean="0">
                <a:solidFill>
                  <a:srgbClr val="7DDDFB"/>
                </a:solidFill>
                <a:latin typeface="Verdana" pitchFamily="34" charset="0"/>
                <a:ea typeface="Verdana" pitchFamily="34" charset="0"/>
              </a:rPr>
              <a:t>Op de Noordpool </a:t>
            </a:r>
            <a:r>
              <a:rPr lang="nl-NL" sz="1100" dirty="0" err="1" smtClean="0">
                <a:solidFill>
                  <a:srgbClr val="7DDDFB"/>
                </a:solidFill>
                <a:latin typeface="Verdana" pitchFamily="34" charset="0"/>
                <a:ea typeface="Verdana" pitchFamily="34" charset="0"/>
              </a:rPr>
              <a:t>én</a:t>
            </a:r>
            <a:r>
              <a:rPr lang="nl-NL" sz="1100" dirty="0" smtClean="0">
                <a:solidFill>
                  <a:srgbClr val="7DDDFB"/>
                </a:solidFill>
                <a:latin typeface="Verdana" pitchFamily="34" charset="0"/>
                <a:ea typeface="Verdana" pitchFamily="34" charset="0"/>
              </a:rPr>
              <a:t> de Zuidpool</a:t>
            </a:r>
          </a:p>
          <a:p>
            <a:pPr marL="228600" lvl="0" indent="-228600">
              <a:buFont typeface="+mj-lt"/>
              <a:buAutoNum type="alphaUcPeriod"/>
            </a:pPr>
            <a:r>
              <a:rPr lang="nl-NL" sz="1100" dirty="0" smtClean="0">
                <a:solidFill>
                  <a:srgbClr val="7DDDFB"/>
                </a:solidFill>
                <a:latin typeface="Verdana" pitchFamily="34" charset="0"/>
                <a:ea typeface="Verdana" pitchFamily="34" charset="0"/>
              </a:rPr>
              <a:t>Op geen enkele pool</a:t>
            </a:r>
          </a:p>
          <a:p>
            <a:r>
              <a:rPr lang="nl-NL" sz="1100" dirty="0" smtClean="0">
                <a:solidFill>
                  <a:srgbClr val="7DDDFB"/>
                </a:solidFill>
                <a:latin typeface="Verdana" pitchFamily="34" charset="0"/>
                <a:ea typeface="Verdana" pitchFamily="34" charset="0"/>
              </a:rPr>
              <a:t> </a:t>
            </a:r>
          </a:p>
          <a:p>
            <a:pPr lvl="0"/>
            <a:r>
              <a:rPr lang="nl-NL" sz="1100" dirty="0" smtClean="0">
                <a:solidFill>
                  <a:srgbClr val="7DDDFB"/>
                </a:solidFill>
                <a:latin typeface="Verdana" pitchFamily="34" charset="0"/>
                <a:ea typeface="Verdana" pitchFamily="34" charset="0"/>
              </a:rPr>
              <a:t>39. In welk werelddeel ligt Suriname</a:t>
            </a:r>
          </a:p>
          <a:p>
            <a:pPr marL="228600" lvl="0" indent="-228600">
              <a:buFont typeface="+mj-lt"/>
              <a:buAutoNum type="alphaUcPeriod"/>
            </a:pPr>
            <a:r>
              <a:rPr lang="nl-NL" sz="1100" dirty="0" smtClean="0">
                <a:solidFill>
                  <a:srgbClr val="7DDDFB"/>
                </a:solidFill>
                <a:latin typeface="Verdana" pitchFamily="34" charset="0"/>
                <a:ea typeface="Verdana" pitchFamily="34" charset="0"/>
              </a:rPr>
              <a:t>Europa</a:t>
            </a:r>
          </a:p>
          <a:p>
            <a:pPr marL="228600" lvl="0" indent="-228600">
              <a:buFont typeface="+mj-lt"/>
              <a:buAutoNum type="alphaUcPeriod"/>
            </a:pPr>
            <a:r>
              <a:rPr lang="nl-NL" sz="1100" dirty="0" smtClean="0">
                <a:solidFill>
                  <a:srgbClr val="7DDDFB"/>
                </a:solidFill>
                <a:latin typeface="Verdana" pitchFamily="34" charset="0"/>
                <a:ea typeface="Verdana" pitchFamily="34" charset="0"/>
              </a:rPr>
              <a:t>Azië</a:t>
            </a:r>
          </a:p>
          <a:p>
            <a:pPr marL="228600" lvl="0" indent="-228600">
              <a:buFont typeface="+mj-lt"/>
              <a:buAutoNum type="alphaUcPeriod"/>
            </a:pPr>
            <a:r>
              <a:rPr lang="nl-NL" sz="1100" dirty="0" smtClean="0">
                <a:solidFill>
                  <a:srgbClr val="7DDDFB"/>
                </a:solidFill>
                <a:latin typeface="Verdana" pitchFamily="34" charset="0"/>
                <a:ea typeface="Verdana" pitchFamily="34" charset="0"/>
              </a:rPr>
              <a:t>Afrika</a:t>
            </a:r>
          </a:p>
          <a:p>
            <a:pPr marL="228600" lvl="0" indent="-228600">
              <a:buFont typeface="+mj-lt"/>
              <a:buAutoNum type="alphaUcPeriod"/>
            </a:pPr>
            <a:r>
              <a:rPr lang="nl-NL" sz="1100" dirty="0" smtClean="0">
                <a:solidFill>
                  <a:srgbClr val="7DDDFB"/>
                </a:solidFill>
                <a:latin typeface="Verdana" pitchFamily="34" charset="0"/>
                <a:ea typeface="Verdana" pitchFamily="34" charset="0"/>
              </a:rPr>
              <a:t>Zuid-Amerika </a:t>
            </a:r>
          </a:p>
          <a:p>
            <a:pPr marL="228600" indent="-228600"/>
            <a:endParaRPr lang="nl-NL" sz="1100" dirty="0" smtClean="0">
              <a:solidFill>
                <a:srgbClr val="7DDDFB"/>
              </a:solidFill>
              <a:latin typeface="Verdana" pitchFamily="34" charset="0"/>
              <a:ea typeface="Verdana" pitchFamily="34" charset="0"/>
            </a:endParaRPr>
          </a:p>
          <a:p>
            <a:pPr lvl="0"/>
            <a:r>
              <a:rPr lang="nl-NL" sz="1100" dirty="0" smtClean="0">
                <a:solidFill>
                  <a:srgbClr val="7DDDFB"/>
                </a:solidFill>
                <a:latin typeface="Verdana" pitchFamily="34" charset="0"/>
                <a:ea typeface="Verdana" pitchFamily="34" charset="0"/>
              </a:rPr>
              <a:t>40. Welke drie landen liggen aan de Middellandse Zee?</a:t>
            </a:r>
          </a:p>
          <a:p>
            <a:pPr marL="228600" indent="-228600">
              <a:buFont typeface="+mj-lt"/>
              <a:buAutoNum type="alphaUcPeriod"/>
            </a:pPr>
            <a:r>
              <a:rPr lang="nl-NL" sz="1100" dirty="0" smtClean="0">
                <a:solidFill>
                  <a:srgbClr val="7DDDFB"/>
                </a:solidFill>
                <a:latin typeface="Verdana" pitchFamily="34" charset="0"/>
                <a:ea typeface="Verdana" pitchFamily="34" charset="0"/>
              </a:rPr>
              <a:t>Spanje, Portugal en Griekenland</a:t>
            </a:r>
          </a:p>
          <a:p>
            <a:pPr marL="228600" indent="-228600">
              <a:buFont typeface="+mj-lt"/>
              <a:buAutoNum type="alphaUcPeriod"/>
            </a:pPr>
            <a:r>
              <a:rPr lang="nl-NL" sz="1100" dirty="0" smtClean="0">
                <a:solidFill>
                  <a:srgbClr val="7DDDFB"/>
                </a:solidFill>
                <a:latin typeface="Verdana" pitchFamily="34" charset="0"/>
                <a:ea typeface="Verdana" pitchFamily="34" charset="0"/>
              </a:rPr>
              <a:t>Italië, Frankrijk en Griekenland</a:t>
            </a:r>
          </a:p>
          <a:p>
            <a:pPr marL="228600" indent="-228600">
              <a:buFont typeface="+mj-lt"/>
              <a:buAutoNum type="alphaUcPeriod"/>
            </a:pPr>
            <a:r>
              <a:rPr lang="nl-NL" sz="1100" dirty="0" smtClean="0">
                <a:solidFill>
                  <a:srgbClr val="7DDDFB"/>
                </a:solidFill>
                <a:latin typeface="Verdana" pitchFamily="34" charset="0"/>
                <a:ea typeface="Verdana" pitchFamily="34" charset="0"/>
              </a:rPr>
              <a:t>Spanje, Servië en Slovenië</a:t>
            </a:r>
          </a:p>
          <a:p>
            <a:pPr marL="228600" indent="-228600">
              <a:buFont typeface="+mj-lt"/>
              <a:buAutoNum type="alphaUcPeriod"/>
            </a:pPr>
            <a:r>
              <a:rPr lang="nl-NL" sz="1100" dirty="0" smtClean="0">
                <a:solidFill>
                  <a:srgbClr val="7DDDFB"/>
                </a:solidFill>
                <a:latin typeface="Verdana" pitchFamily="34" charset="0"/>
                <a:ea typeface="Verdana" pitchFamily="34" charset="0"/>
              </a:rPr>
              <a:t>Kroatië, Montenegro  en </a:t>
            </a:r>
            <a:r>
              <a:rPr lang="nl-NL" sz="1100" dirty="0">
                <a:solidFill>
                  <a:srgbClr val="7DDDFB"/>
                </a:solidFill>
                <a:latin typeface="Verdana" pitchFamily="34" charset="0"/>
                <a:ea typeface="Verdana" pitchFamily="34" charset="0"/>
              </a:rPr>
              <a:t>Frankrijk</a:t>
            </a:r>
          </a:p>
        </p:txBody>
      </p:sp>
      <p:grpSp>
        <p:nvGrpSpPr>
          <p:cNvPr id="9" name="Groep 9"/>
          <p:cNvGrpSpPr/>
          <p:nvPr/>
        </p:nvGrpSpPr>
        <p:grpSpPr>
          <a:xfrm>
            <a:off x="0" y="4499992"/>
            <a:ext cx="6237312" cy="1259632"/>
            <a:chOff x="0" y="0"/>
            <a:chExt cx="6237312" cy="1259632"/>
          </a:xfrm>
        </p:grpSpPr>
        <p:pic>
          <p:nvPicPr>
            <p:cNvPr id="10" name="Picture 8" descr="Corridor Chapter Quiz - vragen en antwoorden - Corridor Chapter"/>
            <p:cNvPicPr>
              <a:picLocks noChangeAspect="1" noChangeArrowheads="1"/>
            </p:cNvPicPr>
            <p:nvPr/>
          </p:nvPicPr>
          <p:blipFill>
            <a:blip r:embed="rId2" cstate="print"/>
            <a:srcRect t="12941" r="-3549" b="12791"/>
            <a:stretch>
              <a:fillRect/>
            </a:stretch>
          </p:blipFill>
          <p:spPr bwMode="auto">
            <a:xfrm>
              <a:off x="0" y="0"/>
              <a:ext cx="2880320" cy="1255872"/>
            </a:xfrm>
            <a:prstGeom prst="rect">
              <a:avLst/>
            </a:prstGeom>
            <a:noFill/>
          </p:spPr>
        </p:pic>
        <p:sp>
          <p:nvSpPr>
            <p:cNvPr id="11" name="Afgeronde rechthoek 10"/>
            <p:cNvSpPr/>
            <p:nvPr/>
          </p:nvSpPr>
          <p:spPr>
            <a:xfrm>
              <a:off x="2996952" y="323528"/>
              <a:ext cx="3240360" cy="936104"/>
            </a:xfrm>
            <a:prstGeom prst="roundRect">
              <a:avLst/>
            </a:prstGeom>
            <a:solidFill>
              <a:srgbClr val="7DDDFB"/>
            </a:solidFill>
            <a:ln w="38100">
              <a:solidFill>
                <a:srgbClr val="FF0D8C"/>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100">
                <a:latin typeface="Verdana" pitchFamily="34" charset="0"/>
                <a:ea typeface="Verdana" pitchFamily="34" charset="0"/>
              </a:endParaRPr>
            </a:p>
          </p:txBody>
        </p:sp>
        <p:sp>
          <p:nvSpPr>
            <p:cNvPr id="12" name="Tekstvak 11"/>
            <p:cNvSpPr txBox="1"/>
            <p:nvPr/>
          </p:nvSpPr>
          <p:spPr>
            <a:xfrm>
              <a:off x="3356992" y="467544"/>
              <a:ext cx="2160240" cy="646331"/>
            </a:xfrm>
            <a:prstGeom prst="rect">
              <a:avLst/>
            </a:prstGeom>
            <a:noFill/>
          </p:spPr>
          <p:txBody>
            <a:bodyPr wrap="square" rtlCol="0">
              <a:spAutoFit/>
            </a:bodyPr>
            <a:lstStyle/>
            <a:p>
              <a:r>
                <a:rPr lang="nl-NL" b="1" dirty="0" smtClean="0">
                  <a:solidFill>
                    <a:srgbClr val="FF0D8C"/>
                  </a:solidFill>
                  <a:latin typeface="Verdana" pitchFamily="34" charset="0"/>
                  <a:ea typeface="Verdana" pitchFamily="34" charset="0"/>
                </a:rPr>
                <a:t>Muziek / Entertainment</a:t>
              </a:r>
              <a:endParaRPr lang="nl-NL" dirty="0">
                <a:solidFill>
                  <a:srgbClr val="FF0D8C"/>
                </a:solidFill>
                <a:latin typeface="Verdana" pitchFamily="34" charset="0"/>
                <a:ea typeface="Verdana" pitchFamily="34" charset="0"/>
              </a:endParaRPr>
            </a:p>
          </p:txBody>
        </p:sp>
      </p:grpSp>
      <p:sp>
        <p:nvSpPr>
          <p:cNvPr id="18" name="Tekstvak 17"/>
          <p:cNvSpPr txBox="1"/>
          <p:nvPr/>
        </p:nvSpPr>
        <p:spPr>
          <a:xfrm>
            <a:off x="116632" y="5940152"/>
            <a:ext cx="6552728" cy="2970044"/>
          </a:xfrm>
          <a:prstGeom prst="rect">
            <a:avLst/>
          </a:prstGeom>
          <a:noFill/>
        </p:spPr>
        <p:txBody>
          <a:bodyPr wrap="square" rtlCol="0">
            <a:spAutoFit/>
          </a:bodyPr>
          <a:lstStyle/>
          <a:p>
            <a:pPr lvl="0"/>
            <a:r>
              <a:rPr lang="nl-NL" sz="1100" dirty="0" smtClean="0">
                <a:solidFill>
                  <a:srgbClr val="7DDDFB"/>
                </a:solidFill>
                <a:latin typeface="Verdana" pitchFamily="34" charset="0"/>
                <a:ea typeface="Verdana" pitchFamily="34" charset="0"/>
              </a:rPr>
              <a:t>41. </a:t>
            </a:r>
            <a:r>
              <a:rPr lang="nl-NL" sz="1100" dirty="0">
                <a:solidFill>
                  <a:srgbClr val="7DDDFB"/>
                </a:solidFill>
                <a:latin typeface="Verdana" pitchFamily="34" charset="0"/>
                <a:ea typeface="Verdana" pitchFamily="34" charset="0"/>
              </a:rPr>
              <a:t>Wie is de zanger(es) van het nummer ‘Nog even niet’</a:t>
            </a:r>
          </a:p>
          <a:p>
            <a:pPr marL="228600" lvl="0" indent="-228600">
              <a:buFont typeface="+mj-lt"/>
              <a:buAutoNum type="alphaUcPeriod"/>
            </a:pPr>
            <a:r>
              <a:rPr lang="nl-NL" sz="1100" dirty="0">
                <a:solidFill>
                  <a:srgbClr val="7DDDFB"/>
                </a:solidFill>
                <a:latin typeface="Verdana" pitchFamily="34" charset="0"/>
                <a:ea typeface="Verdana" pitchFamily="34" charset="0"/>
              </a:rPr>
              <a:t>Maaike </a:t>
            </a:r>
            <a:r>
              <a:rPr lang="nl-NL" sz="1100" dirty="0" err="1">
                <a:solidFill>
                  <a:srgbClr val="7DDDFB"/>
                </a:solidFill>
                <a:latin typeface="Verdana" pitchFamily="34" charset="0"/>
                <a:ea typeface="Verdana" pitchFamily="34" charset="0"/>
              </a:rPr>
              <a:t>Ouboter</a:t>
            </a:r>
            <a:endParaRPr lang="nl-NL" sz="1100" dirty="0">
              <a:solidFill>
                <a:srgbClr val="7DDDFB"/>
              </a:solidFill>
              <a:latin typeface="Verdana" pitchFamily="34" charset="0"/>
              <a:ea typeface="Verdana" pitchFamily="34" charset="0"/>
            </a:endParaRPr>
          </a:p>
          <a:p>
            <a:pPr marL="228600" lvl="0" indent="-228600">
              <a:buFont typeface="+mj-lt"/>
              <a:buAutoNum type="alphaUcPeriod"/>
            </a:pPr>
            <a:r>
              <a:rPr lang="nl-NL" sz="1100" dirty="0">
                <a:solidFill>
                  <a:srgbClr val="7DDDFB"/>
                </a:solidFill>
                <a:latin typeface="Verdana" pitchFamily="34" charset="0"/>
                <a:ea typeface="Verdana" pitchFamily="34" charset="0"/>
              </a:rPr>
              <a:t>Maan</a:t>
            </a:r>
          </a:p>
          <a:p>
            <a:pPr marL="228600" lvl="0" indent="-228600">
              <a:buFont typeface="+mj-lt"/>
              <a:buAutoNum type="alphaUcPeriod"/>
            </a:pPr>
            <a:r>
              <a:rPr lang="nl-NL" sz="1100" dirty="0">
                <a:solidFill>
                  <a:srgbClr val="7DDDFB"/>
                </a:solidFill>
                <a:latin typeface="Verdana" pitchFamily="34" charset="0"/>
                <a:ea typeface="Verdana" pitchFamily="34" charset="0"/>
              </a:rPr>
              <a:t>Anouk</a:t>
            </a:r>
          </a:p>
          <a:p>
            <a:pPr marL="228600" lvl="0" indent="-228600">
              <a:buFont typeface="+mj-lt"/>
              <a:buAutoNum type="alphaUcPeriod"/>
            </a:pPr>
            <a:r>
              <a:rPr lang="nl-NL" sz="1100" dirty="0">
                <a:solidFill>
                  <a:srgbClr val="7DDDFB"/>
                </a:solidFill>
                <a:latin typeface="Verdana" pitchFamily="34" charset="0"/>
                <a:ea typeface="Verdana" pitchFamily="34" charset="0"/>
              </a:rPr>
              <a:t>Anita Meijer</a:t>
            </a:r>
          </a:p>
          <a:p>
            <a:r>
              <a:rPr lang="nl-NL" sz="1100" dirty="0">
                <a:solidFill>
                  <a:srgbClr val="7DDDFB"/>
                </a:solidFill>
                <a:latin typeface="Verdana" pitchFamily="34" charset="0"/>
                <a:ea typeface="Verdana" pitchFamily="34" charset="0"/>
              </a:rPr>
              <a:t> </a:t>
            </a:r>
          </a:p>
          <a:p>
            <a:pPr lvl="0"/>
            <a:r>
              <a:rPr lang="nl-NL" sz="1100" dirty="0" smtClean="0">
                <a:solidFill>
                  <a:srgbClr val="7DDDFB"/>
                </a:solidFill>
                <a:latin typeface="Verdana" pitchFamily="34" charset="0"/>
                <a:ea typeface="Verdana" pitchFamily="34" charset="0"/>
              </a:rPr>
              <a:t>42. Op </a:t>
            </a:r>
            <a:r>
              <a:rPr lang="nl-NL" sz="1100" dirty="0">
                <a:solidFill>
                  <a:srgbClr val="7DDDFB"/>
                </a:solidFill>
                <a:latin typeface="Verdana" pitchFamily="34" charset="0"/>
                <a:ea typeface="Verdana" pitchFamily="34" charset="0"/>
              </a:rPr>
              <a:t>welke manier zijn Monique Smit en Jan Smit met elkaar ‘verbonden’?</a:t>
            </a:r>
          </a:p>
          <a:p>
            <a:pPr marL="228600" lvl="0" indent="-228600">
              <a:buFont typeface="+mj-lt"/>
              <a:buAutoNum type="alphaUcPeriod"/>
            </a:pPr>
            <a:r>
              <a:rPr lang="nl-NL" sz="1100" dirty="0">
                <a:solidFill>
                  <a:srgbClr val="7DDDFB"/>
                </a:solidFill>
                <a:latin typeface="Verdana" pitchFamily="34" charset="0"/>
                <a:ea typeface="Verdana" pitchFamily="34" charset="0"/>
              </a:rPr>
              <a:t>Jan en Monique zijn neef en nicht van elkaar</a:t>
            </a:r>
          </a:p>
          <a:p>
            <a:pPr marL="228600" lvl="0" indent="-228600">
              <a:buFont typeface="+mj-lt"/>
              <a:buAutoNum type="alphaUcPeriod"/>
            </a:pPr>
            <a:r>
              <a:rPr lang="nl-NL" sz="1100" dirty="0">
                <a:solidFill>
                  <a:srgbClr val="7DDDFB"/>
                </a:solidFill>
                <a:latin typeface="Verdana" pitchFamily="34" charset="0"/>
                <a:ea typeface="Verdana" pitchFamily="34" charset="0"/>
              </a:rPr>
              <a:t>Ze zijn broer en zus</a:t>
            </a:r>
          </a:p>
          <a:p>
            <a:pPr marL="228600" lvl="0" indent="-228600">
              <a:buFont typeface="+mj-lt"/>
              <a:buAutoNum type="alphaUcPeriod"/>
            </a:pPr>
            <a:r>
              <a:rPr lang="nl-NL" sz="1100" dirty="0">
                <a:solidFill>
                  <a:srgbClr val="7DDDFB"/>
                </a:solidFill>
                <a:latin typeface="Verdana" pitchFamily="34" charset="0"/>
                <a:ea typeface="Verdana" pitchFamily="34" charset="0"/>
              </a:rPr>
              <a:t>Ze zijn buren van elkaar</a:t>
            </a:r>
          </a:p>
          <a:p>
            <a:pPr marL="228600" lvl="0" indent="-228600">
              <a:buFont typeface="+mj-lt"/>
              <a:buAutoNum type="alphaUcPeriod"/>
            </a:pPr>
            <a:r>
              <a:rPr lang="nl-NL" sz="1100" dirty="0">
                <a:solidFill>
                  <a:srgbClr val="7DDDFB"/>
                </a:solidFill>
                <a:latin typeface="Verdana" pitchFamily="34" charset="0"/>
                <a:ea typeface="Verdana" pitchFamily="34" charset="0"/>
              </a:rPr>
              <a:t>Ze kennen elkaar alleen door de muziek en de tv. </a:t>
            </a:r>
          </a:p>
          <a:p>
            <a:r>
              <a:rPr lang="nl-NL" sz="1100" dirty="0">
                <a:solidFill>
                  <a:srgbClr val="7DDDFB"/>
                </a:solidFill>
                <a:latin typeface="Verdana" pitchFamily="34" charset="0"/>
                <a:ea typeface="Verdana" pitchFamily="34" charset="0"/>
              </a:rPr>
              <a:t> </a:t>
            </a:r>
          </a:p>
          <a:p>
            <a:pPr lvl="0"/>
            <a:r>
              <a:rPr lang="nl-NL" sz="1100" dirty="0" smtClean="0">
                <a:solidFill>
                  <a:srgbClr val="7DDDFB"/>
                </a:solidFill>
                <a:latin typeface="Verdana" pitchFamily="34" charset="0"/>
                <a:ea typeface="Verdana" pitchFamily="34" charset="0"/>
              </a:rPr>
              <a:t>43. Wat </a:t>
            </a:r>
            <a:r>
              <a:rPr lang="nl-NL" sz="1100" dirty="0">
                <a:solidFill>
                  <a:srgbClr val="7DDDFB"/>
                </a:solidFill>
                <a:latin typeface="Verdana" pitchFamily="34" charset="0"/>
                <a:ea typeface="Verdana" pitchFamily="34" charset="0"/>
              </a:rPr>
              <a:t>is de echte naam van André van Duin?</a:t>
            </a:r>
          </a:p>
          <a:p>
            <a:pPr marL="228600" lvl="0" indent="-228600">
              <a:buFont typeface="+mj-lt"/>
              <a:buAutoNum type="alphaUcPeriod"/>
            </a:pPr>
            <a:r>
              <a:rPr lang="nl-NL" sz="1100" dirty="0">
                <a:solidFill>
                  <a:srgbClr val="7DDDFB"/>
                </a:solidFill>
                <a:latin typeface="Verdana" pitchFamily="34" charset="0"/>
                <a:ea typeface="Verdana" pitchFamily="34" charset="0"/>
              </a:rPr>
              <a:t>Albert van Keulen</a:t>
            </a:r>
          </a:p>
          <a:p>
            <a:pPr marL="228600" lvl="0" indent="-228600">
              <a:buFont typeface="+mj-lt"/>
              <a:buAutoNum type="alphaUcPeriod"/>
            </a:pPr>
            <a:r>
              <a:rPr lang="nl-NL" sz="1100" dirty="0">
                <a:solidFill>
                  <a:srgbClr val="7DDDFB"/>
                </a:solidFill>
                <a:latin typeface="Verdana" pitchFamily="34" charset="0"/>
                <a:ea typeface="Verdana" pitchFamily="34" charset="0"/>
              </a:rPr>
              <a:t>Adriaan </a:t>
            </a:r>
            <a:r>
              <a:rPr lang="nl-NL" sz="1100" dirty="0" err="1">
                <a:solidFill>
                  <a:srgbClr val="7DDDFB"/>
                </a:solidFill>
                <a:latin typeface="Verdana" pitchFamily="34" charset="0"/>
                <a:ea typeface="Verdana" pitchFamily="34" charset="0"/>
              </a:rPr>
              <a:t>Kyvon</a:t>
            </a:r>
            <a:endParaRPr lang="nl-NL" sz="1100" dirty="0">
              <a:solidFill>
                <a:srgbClr val="7DDDFB"/>
              </a:solidFill>
              <a:latin typeface="Verdana" pitchFamily="34" charset="0"/>
              <a:ea typeface="Verdana" pitchFamily="34" charset="0"/>
            </a:endParaRPr>
          </a:p>
          <a:p>
            <a:pPr marL="228600" lvl="0" indent="-228600">
              <a:buFont typeface="+mj-lt"/>
              <a:buAutoNum type="alphaUcPeriod"/>
            </a:pPr>
            <a:r>
              <a:rPr lang="nl-NL" sz="1100" dirty="0" err="1">
                <a:solidFill>
                  <a:srgbClr val="7DDDFB"/>
                </a:solidFill>
                <a:latin typeface="Verdana" pitchFamily="34" charset="0"/>
                <a:ea typeface="Verdana" pitchFamily="34" charset="0"/>
              </a:rPr>
              <a:t>Adje</a:t>
            </a:r>
            <a:r>
              <a:rPr lang="nl-NL" sz="1100" dirty="0">
                <a:solidFill>
                  <a:srgbClr val="7DDDFB"/>
                </a:solidFill>
                <a:latin typeface="Verdana" pitchFamily="34" charset="0"/>
                <a:ea typeface="Verdana" pitchFamily="34" charset="0"/>
              </a:rPr>
              <a:t> van Bergen</a:t>
            </a:r>
          </a:p>
          <a:p>
            <a:pPr marL="228600" indent="-228600">
              <a:buFont typeface="+mj-lt"/>
              <a:buAutoNum type="alphaUcPeriod"/>
            </a:pPr>
            <a:r>
              <a:rPr lang="nl-NL" sz="1100" dirty="0">
                <a:solidFill>
                  <a:srgbClr val="7DDDFB"/>
                </a:solidFill>
                <a:latin typeface="Verdana" pitchFamily="34" charset="0"/>
                <a:ea typeface="Verdana" pitchFamily="34" charset="0"/>
              </a:rPr>
              <a:t>Andy Zandstra</a:t>
            </a:r>
          </a:p>
        </p:txBody>
      </p:sp>
      <p:pic>
        <p:nvPicPr>
          <p:cNvPr id="18438" name="Picture 6" descr="IJsbeer kwetsbaarder dan gedacht: door verandering klimaat op te streng  dieet | De Volkskrant"/>
          <p:cNvPicPr>
            <a:picLocks noChangeAspect="1" noChangeArrowheads="1"/>
          </p:cNvPicPr>
          <p:nvPr/>
        </p:nvPicPr>
        <p:blipFill>
          <a:blip r:embed="rId3" cstate="print"/>
          <a:srcRect/>
          <a:stretch>
            <a:fillRect/>
          </a:stretch>
        </p:blipFill>
        <p:spPr bwMode="auto">
          <a:xfrm>
            <a:off x="4077072" y="1547664"/>
            <a:ext cx="2160240" cy="1223452"/>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hoek 6"/>
          <p:cNvSpPr/>
          <p:nvPr/>
        </p:nvSpPr>
        <p:spPr>
          <a:xfrm>
            <a:off x="0" y="0"/>
            <a:ext cx="6858000" cy="9144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100">
              <a:latin typeface="Verdana" pitchFamily="34" charset="0"/>
              <a:ea typeface="Verdana" pitchFamily="34" charset="0"/>
            </a:endParaRPr>
          </a:p>
        </p:txBody>
      </p:sp>
      <p:grpSp>
        <p:nvGrpSpPr>
          <p:cNvPr id="3" name="Groep 9"/>
          <p:cNvGrpSpPr/>
          <p:nvPr/>
        </p:nvGrpSpPr>
        <p:grpSpPr>
          <a:xfrm>
            <a:off x="144016" y="144016"/>
            <a:ext cx="6237312" cy="1259632"/>
            <a:chOff x="0" y="0"/>
            <a:chExt cx="6237312" cy="1259632"/>
          </a:xfrm>
        </p:grpSpPr>
        <p:pic>
          <p:nvPicPr>
            <p:cNvPr id="10" name="Picture 8" descr="Corridor Chapter Quiz - vragen en antwoorden - Corridor Chapter"/>
            <p:cNvPicPr>
              <a:picLocks noChangeAspect="1" noChangeArrowheads="1"/>
            </p:cNvPicPr>
            <p:nvPr/>
          </p:nvPicPr>
          <p:blipFill>
            <a:blip r:embed="rId2" cstate="print"/>
            <a:srcRect t="12941" r="-3549" b="12791"/>
            <a:stretch>
              <a:fillRect/>
            </a:stretch>
          </p:blipFill>
          <p:spPr bwMode="auto">
            <a:xfrm>
              <a:off x="0" y="0"/>
              <a:ext cx="2880320" cy="1255872"/>
            </a:xfrm>
            <a:prstGeom prst="rect">
              <a:avLst/>
            </a:prstGeom>
            <a:noFill/>
          </p:spPr>
        </p:pic>
        <p:sp>
          <p:nvSpPr>
            <p:cNvPr id="11" name="Afgeronde rechthoek 10"/>
            <p:cNvSpPr/>
            <p:nvPr/>
          </p:nvSpPr>
          <p:spPr>
            <a:xfrm>
              <a:off x="2996952" y="323528"/>
              <a:ext cx="3240360" cy="936104"/>
            </a:xfrm>
            <a:prstGeom prst="roundRect">
              <a:avLst/>
            </a:prstGeom>
            <a:solidFill>
              <a:srgbClr val="7DDDFB"/>
            </a:solidFill>
            <a:ln w="38100">
              <a:solidFill>
                <a:srgbClr val="FF0D8C"/>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100">
                <a:latin typeface="Verdana" pitchFamily="34" charset="0"/>
                <a:ea typeface="Verdana" pitchFamily="34" charset="0"/>
              </a:endParaRPr>
            </a:p>
          </p:txBody>
        </p:sp>
        <p:sp>
          <p:nvSpPr>
            <p:cNvPr id="12" name="Tekstvak 11"/>
            <p:cNvSpPr txBox="1"/>
            <p:nvPr/>
          </p:nvSpPr>
          <p:spPr>
            <a:xfrm>
              <a:off x="3356992" y="467544"/>
              <a:ext cx="2160240" cy="646331"/>
            </a:xfrm>
            <a:prstGeom prst="rect">
              <a:avLst/>
            </a:prstGeom>
            <a:noFill/>
          </p:spPr>
          <p:txBody>
            <a:bodyPr wrap="square" rtlCol="0">
              <a:spAutoFit/>
            </a:bodyPr>
            <a:lstStyle/>
            <a:p>
              <a:r>
                <a:rPr lang="nl-NL" b="1" dirty="0" smtClean="0">
                  <a:solidFill>
                    <a:srgbClr val="FF0D8C"/>
                  </a:solidFill>
                  <a:latin typeface="Verdana" pitchFamily="34" charset="0"/>
                  <a:ea typeface="Verdana" pitchFamily="34" charset="0"/>
                </a:rPr>
                <a:t>Muziek / Entertainment</a:t>
              </a:r>
              <a:endParaRPr lang="nl-NL" dirty="0">
                <a:solidFill>
                  <a:srgbClr val="FF0D8C"/>
                </a:solidFill>
                <a:latin typeface="Verdana" pitchFamily="34" charset="0"/>
                <a:ea typeface="Verdana" pitchFamily="34" charset="0"/>
              </a:endParaRPr>
            </a:p>
          </p:txBody>
        </p:sp>
      </p:grpSp>
      <p:sp>
        <p:nvSpPr>
          <p:cNvPr id="18" name="Tekstvak 17"/>
          <p:cNvSpPr txBox="1"/>
          <p:nvPr/>
        </p:nvSpPr>
        <p:spPr>
          <a:xfrm>
            <a:off x="188640" y="1529948"/>
            <a:ext cx="6552728" cy="7371249"/>
          </a:xfrm>
          <a:prstGeom prst="rect">
            <a:avLst/>
          </a:prstGeom>
          <a:noFill/>
        </p:spPr>
        <p:txBody>
          <a:bodyPr wrap="square" rtlCol="0">
            <a:spAutoFit/>
          </a:bodyPr>
          <a:lstStyle/>
          <a:p>
            <a:pPr lvl="0"/>
            <a:r>
              <a:rPr lang="nl-NL" sz="1100" dirty="0" smtClean="0">
                <a:solidFill>
                  <a:srgbClr val="7DDDFB"/>
                </a:solidFill>
                <a:latin typeface="Verdana" pitchFamily="34" charset="0"/>
                <a:ea typeface="Verdana" pitchFamily="34" charset="0"/>
              </a:rPr>
              <a:t>44. </a:t>
            </a:r>
            <a:r>
              <a:rPr lang="nl-NL" sz="1100" dirty="0">
                <a:solidFill>
                  <a:srgbClr val="7DDDFB"/>
                </a:solidFill>
                <a:latin typeface="Verdana" pitchFamily="34" charset="0"/>
                <a:ea typeface="Verdana" pitchFamily="34" charset="0"/>
              </a:rPr>
              <a:t>Welk nummer van de  Nederlandse band Golden Earring stond het hoogst genoteerd in de Amerikaans Billboard?</a:t>
            </a:r>
          </a:p>
          <a:p>
            <a:pPr marL="228600" lvl="0" indent="-228600">
              <a:buFont typeface="+mj-lt"/>
              <a:buAutoNum type="alphaUcPeriod"/>
            </a:pPr>
            <a:r>
              <a:rPr lang="en-US" sz="1100" dirty="0">
                <a:solidFill>
                  <a:srgbClr val="7DDDFB"/>
                </a:solidFill>
                <a:latin typeface="Verdana" pitchFamily="34" charset="0"/>
                <a:ea typeface="Verdana" pitchFamily="34" charset="0"/>
              </a:rPr>
              <a:t>Radar Love</a:t>
            </a:r>
            <a:endParaRPr lang="nl-NL" sz="1100" dirty="0">
              <a:solidFill>
                <a:srgbClr val="7DDDFB"/>
              </a:solidFill>
              <a:latin typeface="Verdana" pitchFamily="34" charset="0"/>
              <a:ea typeface="Verdana" pitchFamily="34" charset="0"/>
            </a:endParaRPr>
          </a:p>
          <a:p>
            <a:pPr marL="228600" lvl="0" indent="-228600">
              <a:buFont typeface="+mj-lt"/>
              <a:buAutoNum type="alphaUcPeriod"/>
            </a:pPr>
            <a:r>
              <a:rPr lang="en-US" sz="1100" dirty="0">
                <a:solidFill>
                  <a:srgbClr val="7DDDFB"/>
                </a:solidFill>
                <a:latin typeface="Verdana" pitchFamily="34" charset="0"/>
                <a:ea typeface="Verdana" pitchFamily="34" charset="0"/>
              </a:rPr>
              <a:t>Twilight Zone</a:t>
            </a:r>
            <a:endParaRPr lang="nl-NL" sz="1100" dirty="0">
              <a:solidFill>
                <a:srgbClr val="7DDDFB"/>
              </a:solidFill>
              <a:latin typeface="Verdana" pitchFamily="34" charset="0"/>
              <a:ea typeface="Verdana" pitchFamily="34" charset="0"/>
            </a:endParaRPr>
          </a:p>
          <a:p>
            <a:pPr marL="228600" lvl="0" indent="-228600">
              <a:buFont typeface="+mj-lt"/>
              <a:buAutoNum type="alphaUcPeriod"/>
            </a:pPr>
            <a:r>
              <a:rPr lang="en-US" sz="1100" dirty="0">
                <a:solidFill>
                  <a:srgbClr val="7DDDFB"/>
                </a:solidFill>
                <a:latin typeface="Verdana" pitchFamily="34" charset="0"/>
                <a:ea typeface="Verdana" pitchFamily="34" charset="0"/>
              </a:rPr>
              <a:t>When the lady smiles</a:t>
            </a:r>
            <a:endParaRPr lang="nl-NL" sz="1100" dirty="0">
              <a:solidFill>
                <a:srgbClr val="7DDDFB"/>
              </a:solidFill>
              <a:latin typeface="Verdana" pitchFamily="34" charset="0"/>
              <a:ea typeface="Verdana" pitchFamily="34" charset="0"/>
            </a:endParaRPr>
          </a:p>
          <a:p>
            <a:pPr marL="228600" lvl="0" indent="-228600">
              <a:buFont typeface="+mj-lt"/>
              <a:buAutoNum type="alphaUcPeriod"/>
            </a:pPr>
            <a:r>
              <a:rPr lang="en-US" sz="1100" dirty="0">
                <a:solidFill>
                  <a:srgbClr val="7DDDFB"/>
                </a:solidFill>
                <a:latin typeface="Verdana" pitchFamily="34" charset="0"/>
                <a:ea typeface="Verdana" pitchFamily="34" charset="0"/>
              </a:rPr>
              <a:t>I’ve just lost somebody </a:t>
            </a:r>
            <a:endParaRPr lang="nl-NL" sz="1100" dirty="0">
              <a:solidFill>
                <a:srgbClr val="7DDDFB"/>
              </a:solidFill>
              <a:latin typeface="Verdana" pitchFamily="34" charset="0"/>
              <a:ea typeface="Verdana" pitchFamily="34" charset="0"/>
            </a:endParaRPr>
          </a:p>
          <a:p>
            <a:r>
              <a:rPr lang="en-US" sz="1100" dirty="0">
                <a:solidFill>
                  <a:srgbClr val="7DDDFB"/>
                </a:solidFill>
                <a:latin typeface="Verdana" pitchFamily="34" charset="0"/>
                <a:ea typeface="Verdana" pitchFamily="34" charset="0"/>
              </a:rPr>
              <a:t> </a:t>
            </a:r>
            <a:endParaRPr lang="nl-NL" sz="1100" dirty="0">
              <a:solidFill>
                <a:srgbClr val="7DDDFB"/>
              </a:solidFill>
              <a:latin typeface="Verdana" pitchFamily="34" charset="0"/>
              <a:ea typeface="Verdana" pitchFamily="34" charset="0"/>
            </a:endParaRPr>
          </a:p>
          <a:p>
            <a:r>
              <a:rPr lang="nl-NL" sz="1100" dirty="0">
                <a:solidFill>
                  <a:srgbClr val="7DDDFB"/>
                </a:solidFill>
                <a:latin typeface="Verdana" pitchFamily="34" charset="0"/>
                <a:ea typeface="Verdana" pitchFamily="34" charset="0"/>
              </a:rPr>
              <a:t>45. Door wie is het lied ‘Vaarwel verleden’ gezongen?</a:t>
            </a:r>
          </a:p>
          <a:p>
            <a:pPr marL="228600" lvl="0" indent="-228600">
              <a:buFont typeface="+mj-lt"/>
              <a:buAutoNum type="alphaUcPeriod"/>
            </a:pPr>
            <a:r>
              <a:rPr lang="nl-NL" sz="1100" dirty="0">
                <a:solidFill>
                  <a:srgbClr val="7DDDFB"/>
                </a:solidFill>
                <a:latin typeface="Verdana" pitchFamily="34" charset="0"/>
                <a:ea typeface="Verdana" pitchFamily="34" charset="0"/>
              </a:rPr>
              <a:t>Jan Smit</a:t>
            </a:r>
          </a:p>
          <a:p>
            <a:pPr marL="228600" lvl="0" indent="-228600">
              <a:buFont typeface="+mj-lt"/>
              <a:buAutoNum type="alphaUcPeriod"/>
            </a:pPr>
            <a:r>
              <a:rPr lang="nl-NL" sz="1100" dirty="0">
                <a:solidFill>
                  <a:srgbClr val="7DDDFB"/>
                </a:solidFill>
                <a:latin typeface="Verdana" pitchFamily="34" charset="0"/>
                <a:ea typeface="Verdana" pitchFamily="34" charset="0"/>
              </a:rPr>
              <a:t>De 3 J’s </a:t>
            </a:r>
          </a:p>
          <a:p>
            <a:pPr marL="228600" lvl="0" indent="-228600">
              <a:buFont typeface="+mj-lt"/>
              <a:buAutoNum type="alphaUcPeriod"/>
            </a:pPr>
            <a:r>
              <a:rPr lang="nl-NL" sz="1100" dirty="0">
                <a:solidFill>
                  <a:srgbClr val="7DDDFB"/>
                </a:solidFill>
                <a:latin typeface="Verdana" pitchFamily="34" charset="0"/>
                <a:ea typeface="Verdana" pitchFamily="34" charset="0"/>
              </a:rPr>
              <a:t>Nick en Simon</a:t>
            </a:r>
          </a:p>
          <a:p>
            <a:pPr marL="228600" lvl="0" indent="-228600">
              <a:buFont typeface="+mj-lt"/>
              <a:buAutoNum type="alphaUcPeriod"/>
            </a:pPr>
            <a:r>
              <a:rPr lang="nl-NL" sz="1100" dirty="0">
                <a:solidFill>
                  <a:srgbClr val="7DDDFB"/>
                </a:solidFill>
                <a:latin typeface="Verdana" pitchFamily="34" charset="0"/>
                <a:ea typeface="Verdana" pitchFamily="34" charset="0"/>
              </a:rPr>
              <a:t>BZN</a:t>
            </a:r>
          </a:p>
          <a:p>
            <a:r>
              <a:rPr lang="nl-NL" sz="1100" dirty="0">
                <a:solidFill>
                  <a:srgbClr val="7DDDFB"/>
                </a:solidFill>
                <a:latin typeface="Verdana" pitchFamily="34" charset="0"/>
                <a:ea typeface="Verdana" pitchFamily="34" charset="0"/>
              </a:rPr>
              <a:t> </a:t>
            </a:r>
          </a:p>
          <a:p>
            <a:pPr lvl="0"/>
            <a:r>
              <a:rPr lang="nl-NL" sz="1100" dirty="0" smtClean="0">
                <a:solidFill>
                  <a:srgbClr val="7DDDFB"/>
                </a:solidFill>
                <a:latin typeface="Verdana" pitchFamily="34" charset="0"/>
                <a:ea typeface="Verdana" pitchFamily="34" charset="0"/>
              </a:rPr>
              <a:t>46. Wie </a:t>
            </a:r>
            <a:r>
              <a:rPr lang="nl-NL" sz="1100" dirty="0">
                <a:solidFill>
                  <a:srgbClr val="7DDDFB"/>
                </a:solidFill>
                <a:latin typeface="Verdana" pitchFamily="34" charset="0"/>
                <a:ea typeface="Verdana" pitchFamily="34" charset="0"/>
              </a:rPr>
              <a:t>heeft in 2019 Nederland vertegenwoordigd bij het </a:t>
            </a:r>
            <a:r>
              <a:rPr lang="nl-NL" sz="1100" dirty="0" err="1">
                <a:solidFill>
                  <a:srgbClr val="7DDDFB"/>
                </a:solidFill>
                <a:latin typeface="Verdana" pitchFamily="34" charset="0"/>
                <a:ea typeface="Verdana" pitchFamily="34" charset="0"/>
              </a:rPr>
              <a:t>Eurosong-festival</a:t>
            </a:r>
            <a:r>
              <a:rPr lang="nl-NL" sz="1100" dirty="0">
                <a:solidFill>
                  <a:srgbClr val="7DDDFB"/>
                </a:solidFill>
                <a:latin typeface="Verdana" pitchFamily="34" charset="0"/>
                <a:ea typeface="Verdana" pitchFamily="34" charset="0"/>
              </a:rPr>
              <a:t>?</a:t>
            </a:r>
          </a:p>
          <a:p>
            <a:pPr marL="228600" lvl="0" indent="-228600">
              <a:buFont typeface="+mj-lt"/>
              <a:buAutoNum type="alphaUcPeriod"/>
            </a:pPr>
            <a:r>
              <a:rPr lang="nl-NL" sz="1100" dirty="0">
                <a:solidFill>
                  <a:srgbClr val="7DDDFB"/>
                </a:solidFill>
                <a:latin typeface="Verdana" pitchFamily="34" charset="0"/>
                <a:ea typeface="Verdana" pitchFamily="34" charset="0"/>
              </a:rPr>
              <a:t>Duncan Laurence</a:t>
            </a:r>
          </a:p>
          <a:p>
            <a:pPr marL="228600" lvl="0" indent="-228600">
              <a:buFont typeface="+mj-lt"/>
              <a:buAutoNum type="alphaUcPeriod"/>
            </a:pPr>
            <a:r>
              <a:rPr lang="nl-NL" sz="1100" dirty="0">
                <a:solidFill>
                  <a:srgbClr val="7DDDFB"/>
                </a:solidFill>
                <a:latin typeface="Verdana" pitchFamily="34" charset="0"/>
                <a:ea typeface="Verdana" pitchFamily="34" charset="0"/>
              </a:rPr>
              <a:t>Ilse de Lange en </a:t>
            </a:r>
            <a:r>
              <a:rPr lang="nl-NL" sz="1100" dirty="0" err="1">
                <a:solidFill>
                  <a:srgbClr val="7DDDFB"/>
                </a:solidFill>
                <a:latin typeface="Verdana" pitchFamily="34" charset="0"/>
                <a:ea typeface="Verdana" pitchFamily="34" charset="0"/>
              </a:rPr>
              <a:t>Waylon</a:t>
            </a:r>
            <a:endParaRPr lang="nl-NL" sz="1100" dirty="0">
              <a:solidFill>
                <a:srgbClr val="7DDDFB"/>
              </a:solidFill>
              <a:latin typeface="Verdana" pitchFamily="34" charset="0"/>
              <a:ea typeface="Verdana" pitchFamily="34" charset="0"/>
            </a:endParaRPr>
          </a:p>
          <a:p>
            <a:pPr marL="228600" lvl="0" indent="-228600">
              <a:buFont typeface="+mj-lt"/>
              <a:buAutoNum type="alphaUcPeriod"/>
            </a:pPr>
            <a:r>
              <a:rPr lang="nl-NL" sz="1100" dirty="0">
                <a:solidFill>
                  <a:srgbClr val="7DDDFB"/>
                </a:solidFill>
                <a:latin typeface="Verdana" pitchFamily="34" charset="0"/>
                <a:ea typeface="Verdana" pitchFamily="34" charset="0"/>
              </a:rPr>
              <a:t>Anouk</a:t>
            </a:r>
          </a:p>
          <a:p>
            <a:pPr marL="228600" lvl="0" indent="-228600">
              <a:buFont typeface="+mj-lt"/>
              <a:buAutoNum type="alphaUcPeriod"/>
            </a:pPr>
            <a:r>
              <a:rPr lang="nl-NL" sz="1100" dirty="0" err="1">
                <a:solidFill>
                  <a:srgbClr val="7DDDFB"/>
                </a:solidFill>
                <a:latin typeface="Verdana" pitchFamily="34" charset="0"/>
                <a:ea typeface="Verdana" pitchFamily="34" charset="0"/>
              </a:rPr>
              <a:t>Jeangu</a:t>
            </a:r>
            <a:r>
              <a:rPr lang="nl-NL" sz="1100" dirty="0">
                <a:solidFill>
                  <a:srgbClr val="7DDDFB"/>
                </a:solidFill>
                <a:latin typeface="Verdana" pitchFamily="34" charset="0"/>
                <a:ea typeface="Verdana" pitchFamily="34" charset="0"/>
              </a:rPr>
              <a:t> </a:t>
            </a:r>
            <a:r>
              <a:rPr lang="nl-NL" sz="1100" dirty="0" err="1">
                <a:solidFill>
                  <a:srgbClr val="7DDDFB"/>
                </a:solidFill>
                <a:latin typeface="Verdana" pitchFamily="34" charset="0"/>
                <a:ea typeface="Verdana" pitchFamily="34" charset="0"/>
              </a:rPr>
              <a:t>Macrooy</a:t>
            </a:r>
            <a:endParaRPr lang="nl-NL" sz="1100" dirty="0">
              <a:solidFill>
                <a:srgbClr val="7DDDFB"/>
              </a:solidFill>
              <a:latin typeface="Verdana" pitchFamily="34" charset="0"/>
              <a:ea typeface="Verdana" pitchFamily="34" charset="0"/>
            </a:endParaRPr>
          </a:p>
          <a:p>
            <a:r>
              <a:rPr lang="nl-NL" sz="1100" dirty="0">
                <a:solidFill>
                  <a:srgbClr val="7DDDFB"/>
                </a:solidFill>
                <a:latin typeface="Verdana" pitchFamily="34" charset="0"/>
                <a:ea typeface="Verdana" pitchFamily="34" charset="0"/>
              </a:rPr>
              <a:t> </a:t>
            </a:r>
          </a:p>
          <a:p>
            <a:pPr lvl="0"/>
            <a:r>
              <a:rPr lang="nl-NL" sz="1100" dirty="0" smtClean="0">
                <a:solidFill>
                  <a:srgbClr val="7DDDFB"/>
                </a:solidFill>
                <a:latin typeface="Verdana" pitchFamily="34" charset="0"/>
                <a:ea typeface="Verdana" pitchFamily="34" charset="0"/>
              </a:rPr>
              <a:t>47. Simon </a:t>
            </a:r>
            <a:r>
              <a:rPr lang="nl-NL" sz="1100" dirty="0">
                <a:solidFill>
                  <a:srgbClr val="7DDDFB"/>
                </a:solidFill>
                <a:latin typeface="Verdana" pitchFamily="34" charset="0"/>
                <a:ea typeface="Verdana" pitchFamily="34" charset="0"/>
              </a:rPr>
              <a:t>en </a:t>
            </a:r>
            <a:r>
              <a:rPr lang="nl-NL" sz="1100" dirty="0" err="1">
                <a:solidFill>
                  <a:srgbClr val="7DDDFB"/>
                </a:solidFill>
                <a:latin typeface="Verdana" pitchFamily="34" charset="0"/>
                <a:ea typeface="Verdana" pitchFamily="34" charset="0"/>
              </a:rPr>
              <a:t>Garfunkel</a:t>
            </a:r>
            <a:r>
              <a:rPr lang="nl-NL" sz="1100" dirty="0">
                <a:solidFill>
                  <a:srgbClr val="7DDDFB"/>
                </a:solidFill>
                <a:latin typeface="Verdana" pitchFamily="34" charset="0"/>
                <a:ea typeface="Verdana" pitchFamily="34" charset="0"/>
              </a:rPr>
              <a:t>’ is een wereldberoemd Amerikaans zangduo. Vooral bekend uit de jaren zestig/zeventig van de vorige eeuw. Wat zijn hun voornamen?</a:t>
            </a:r>
          </a:p>
          <a:p>
            <a:pPr marL="228600" lvl="0" indent="-228600">
              <a:buFont typeface="+mj-lt"/>
              <a:buAutoNum type="alphaUcPeriod"/>
            </a:pPr>
            <a:r>
              <a:rPr lang="nl-NL" sz="1100" dirty="0" err="1">
                <a:solidFill>
                  <a:srgbClr val="7DDDFB"/>
                </a:solidFill>
                <a:latin typeface="Verdana" pitchFamily="34" charset="0"/>
                <a:ea typeface="Verdana" pitchFamily="34" charset="0"/>
              </a:rPr>
              <a:t>Pete</a:t>
            </a:r>
            <a:r>
              <a:rPr lang="nl-NL" sz="1100" dirty="0">
                <a:solidFill>
                  <a:srgbClr val="7DDDFB"/>
                </a:solidFill>
                <a:latin typeface="Verdana" pitchFamily="34" charset="0"/>
                <a:ea typeface="Verdana" pitchFamily="34" charset="0"/>
              </a:rPr>
              <a:t> en Jim</a:t>
            </a:r>
          </a:p>
          <a:p>
            <a:pPr marL="228600" lvl="0" indent="-228600">
              <a:buFont typeface="+mj-lt"/>
              <a:buAutoNum type="alphaUcPeriod"/>
            </a:pPr>
            <a:r>
              <a:rPr lang="nl-NL" sz="1100" dirty="0">
                <a:solidFill>
                  <a:srgbClr val="7DDDFB"/>
                </a:solidFill>
                <a:latin typeface="Verdana" pitchFamily="34" charset="0"/>
                <a:ea typeface="Verdana" pitchFamily="34" charset="0"/>
              </a:rPr>
              <a:t>John en Charles</a:t>
            </a:r>
          </a:p>
          <a:p>
            <a:pPr marL="228600" lvl="0" indent="-228600">
              <a:buFont typeface="+mj-lt"/>
              <a:buAutoNum type="alphaUcPeriod"/>
            </a:pPr>
            <a:r>
              <a:rPr lang="nl-NL" sz="1100" dirty="0">
                <a:solidFill>
                  <a:srgbClr val="7DDDFB"/>
                </a:solidFill>
                <a:latin typeface="Verdana" pitchFamily="34" charset="0"/>
                <a:ea typeface="Verdana" pitchFamily="34" charset="0"/>
              </a:rPr>
              <a:t>Bill en Andy</a:t>
            </a:r>
          </a:p>
          <a:p>
            <a:pPr marL="228600" lvl="0" indent="-228600">
              <a:buFont typeface="+mj-lt"/>
              <a:buAutoNum type="alphaUcPeriod"/>
            </a:pPr>
            <a:r>
              <a:rPr lang="nl-NL" sz="1100" dirty="0">
                <a:solidFill>
                  <a:srgbClr val="7DDDFB"/>
                </a:solidFill>
                <a:latin typeface="Verdana" pitchFamily="34" charset="0"/>
                <a:ea typeface="Verdana" pitchFamily="34" charset="0"/>
              </a:rPr>
              <a:t>Paul en Art</a:t>
            </a:r>
          </a:p>
          <a:p>
            <a:r>
              <a:rPr lang="nl-NL" sz="1100" dirty="0">
                <a:solidFill>
                  <a:srgbClr val="7DDDFB"/>
                </a:solidFill>
                <a:latin typeface="Verdana" pitchFamily="34" charset="0"/>
                <a:ea typeface="Verdana" pitchFamily="34" charset="0"/>
              </a:rPr>
              <a:t> </a:t>
            </a:r>
          </a:p>
          <a:p>
            <a:pPr lvl="0"/>
            <a:r>
              <a:rPr lang="nl-NL" sz="1100" dirty="0" smtClean="0">
                <a:solidFill>
                  <a:srgbClr val="7DDDFB"/>
                </a:solidFill>
                <a:latin typeface="Verdana" pitchFamily="34" charset="0"/>
                <a:ea typeface="Verdana" pitchFamily="34" charset="0"/>
              </a:rPr>
              <a:t>48. Wie </a:t>
            </a:r>
            <a:r>
              <a:rPr lang="nl-NL" sz="1100" dirty="0">
                <a:solidFill>
                  <a:srgbClr val="7DDDFB"/>
                </a:solidFill>
                <a:latin typeface="Verdana" pitchFamily="34" charset="0"/>
                <a:ea typeface="Verdana" pitchFamily="34" charset="0"/>
              </a:rPr>
              <a:t>droeg een ‘vleesjurk’?</a:t>
            </a:r>
          </a:p>
          <a:p>
            <a:pPr marL="228600" lvl="0" indent="-228600">
              <a:buFont typeface="+mj-lt"/>
              <a:buAutoNum type="alphaUcPeriod"/>
            </a:pPr>
            <a:r>
              <a:rPr lang="nl-NL" sz="1100" dirty="0">
                <a:solidFill>
                  <a:srgbClr val="7DDDFB"/>
                </a:solidFill>
                <a:latin typeface="Verdana" pitchFamily="34" charset="0"/>
                <a:ea typeface="Verdana" pitchFamily="34" charset="0"/>
              </a:rPr>
              <a:t>Lady Gaga</a:t>
            </a:r>
          </a:p>
          <a:p>
            <a:pPr marL="228600" lvl="0" indent="-228600">
              <a:buFont typeface="+mj-lt"/>
              <a:buAutoNum type="alphaUcPeriod"/>
            </a:pPr>
            <a:r>
              <a:rPr lang="nl-NL" sz="1100" dirty="0" err="1">
                <a:solidFill>
                  <a:srgbClr val="7DDDFB"/>
                </a:solidFill>
                <a:latin typeface="Verdana" pitchFamily="34" charset="0"/>
                <a:ea typeface="Verdana" pitchFamily="34" charset="0"/>
              </a:rPr>
              <a:t>Beyoncé</a:t>
            </a:r>
            <a:endParaRPr lang="nl-NL" sz="1100" dirty="0">
              <a:solidFill>
                <a:srgbClr val="7DDDFB"/>
              </a:solidFill>
              <a:latin typeface="Verdana" pitchFamily="34" charset="0"/>
              <a:ea typeface="Verdana" pitchFamily="34" charset="0"/>
            </a:endParaRPr>
          </a:p>
          <a:p>
            <a:pPr marL="228600" lvl="0" indent="-228600">
              <a:buFont typeface="+mj-lt"/>
              <a:buAutoNum type="alphaUcPeriod"/>
            </a:pPr>
            <a:r>
              <a:rPr lang="nl-NL" sz="1100" dirty="0">
                <a:solidFill>
                  <a:srgbClr val="7DDDFB"/>
                </a:solidFill>
                <a:latin typeface="Verdana" pitchFamily="34" charset="0"/>
                <a:ea typeface="Verdana" pitchFamily="34" charset="0"/>
              </a:rPr>
              <a:t>Madonna</a:t>
            </a:r>
          </a:p>
          <a:p>
            <a:pPr marL="228600" lvl="0" indent="-228600">
              <a:buFont typeface="+mj-lt"/>
              <a:buAutoNum type="alphaUcPeriod"/>
            </a:pPr>
            <a:r>
              <a:rPr lang="nl-NL" sz="1100" dirty="0" err="1">
                <a:solidFill>
                  <a:srgbClr val="7DDDFB"/>
                </a:solidFill>
                <a:latin typeface="Verdana" pitchFamily="34" charset="0"/>
                <a:ea typeface="Verdana" pitchFamily="34" charset="0"/>
              </a:rPr>
              <a:t>Miley</a:t>
            </a:r>
            <a:r>
              <a:rPr lang="nl-NL" sz="1100" dirty="0">
                <a:solidFill>
                  <a:srgbClr val="7DDDFB"/>
                </a:solidFill>
                <a:latin typeface="Verdana" pitchFamily="34" charset="0"/>
                <a:ea typeface="Verdana" pitchFamily="34" charset="0"/>
              </a:rPr>
              <a:t> </a:t>
            </a:r>
            <a:r>
              <a:rPr lang="nl-NL" sz="1100" dirty="0" err="1">
                <a:solidFill>
                  <a:srgbClr val="7DDDFB"/>
                </a:solidFill>
                <a:latin typeface="Verdana" pitchFamily="34" charset="0"/>
                <a:ea typeface="Verdana" pitchFamily="34" charset="0"/>
              </a:rPr>
              <a:t>Cyrus</a:t>
            </a:r>
            <a:endParaRPr lang="nl-NL" sz="1100" dirty="0">
              <a:solidFill>
                <a:srgbClr val="7DDDFB"/>
              </a:solidFill>
              <a:latin typeface="Verdana" pitchFamily="34" charset="0"/>
              <a:ea typeface="Verdana" pitchFamily="34" charset="0"/>
            </a:endParaRPr>
          </a:p>
          <a:p>
            <a:r>
              <a:rPr lang="nl-NL" sz="1100" dirty="0">
                <a:solidFill>
                  <a:srgbClr val="7DDDFB"/>
                </a:solidFill>
                <a:latin typeface="Verdana" pitchFamily="34" charset="0"/>
                <a:ea typeface="Verdana" pitchFamily="34" charset="0"/>
              </a:rPr>
              <a:t> </a:t>
            </a:r>
          </a:p>
          <a:p>
            <a:pPr lvl="0"/>
            <a:r>
              <a:rPr lang="nl-NL" sz="1100" dirty="0" smtClean="0">
                <a:solidFill>
                  <a:srgbClr val="7DDDFB"/>
                </a:solidFill>
                <a:latin typeface="Verdana" pitchFamily="34" charset="0"/>
                <a:ea typeface="Verdana" pitchFamily="34" charset="0"/>
              </a:rPr>
              <a:t>49. Welke </a:t>
            </a:r>
            <a:r>
              <a:rPr lang="nl-NL" sz="1100" dirty="0">
                <a:solidFill>
                  <a:srgbClr val="7DDDFB"/>
                </a:solidFill>
                <a:latin typeface="Verdana" pitchFamily="34" charset="0"/>
                <a:ea typeface="Verdana" pitchFamily="34" charset="0"/>
              </a:rPr>
              <a:t>artiest heeft de bijnaam The King (of rock and </a:t>
            </a:r>
            <a:r>
              <a:rPr lang="nl-NL" sz="1100" dirty="0" err="1">
                <a:solidFill>
                  <a:srgbClr val="7DDDFB"/>
                </a:solidFill>
                <a:latin typeface="Verdana" pitchFamily="34" charset="0"/>
                <a:ea typeface="Verdana" pitchFamily="34" charset="0"/>
              </a:rPr>
              <a:t>roll</a:t>
            </a:r>
            <a:r>
              <a:rPr lang="nl-NL" sz="1100" dirty="0">
                <a:solidFill>
                  <a:srgbClr val="7DDDFB"/>
                </a:solidFill>
                <a:latin typeface="Verdana" pitchFamily="34" charset="0"/>
                <a:ea typeface="Verdana" pitchFamily="34" charset="0"/>
              </a:rPr>
              <a:t>)?</a:t>
            </a:r>
          </a:p>
          <a:p>
            <a:pPr marL="228600" lvl="0" indent="-228600">
              <a:buFont typeface="+mj-lt"/>
              <a:buAutoNum type="alphaUcPeriod"/>
            </a:pPr>
            <a:r>
              <a:rPr lang="nl-NL" sz="1100" dirty="0">
                <a:solidFill>
                  <a:srgbClr val="7DDDFB"/>
                </a:solidFill>
                <a:latin typeface="Verdana" pitchFamily="34" charset="0"/>
                <a:ea typeface="Verdana" pitchFamily="34" charset="0"/>
              </a:rPr>
              <a:t>Michael Jackson</a:t>
            </a:r>
          </a:p>
          <a:p>
            <a:pPr marL="228600" lvl="0" indent="-228600">
              <a:buFont typeface="+mj-lt"/>
              <a:buAutoNum type="alphaUcPeriod"/>
            </a:pPr>
            <a:r>
              <a:rPr lang="nl-NL" sz="1100" dirty="0">
                <a:solidFill>
                  <a:srgbClr val="7DDDFB"/>
                </a:solidFill>
                <a:latin typeface="Verdana" pitchFamily="34" charset="0"/>
                <a:ea typeface="Verdana" pitchFamily="34" charset="0"/>
              </a:rPr>
              <a:t>Kurt </a:t>
            </a:r>
            <a:r>
              <a:rPr lang="nl-NL" sz="1100" dirty="0" err="1">
                <a:solidFill>
                  <a:srgbClr val="7DDDFB"/>
                </a:solidFill>
                <a:latin typeface="Verdana" pitchFamily="34" charset="0"/>
                <a:ea typeface="Verdana" pitchFamily="34" charset="0"/>
              </a:rPr>
              <a:t>Curbain</a:t>
            </a:r>
            <a:endParaRPr lang="nl-NL" sz="1100" dirty="0">
              <a:solidFill>
                <a:srgbClr val="7DDDFB"/>
              </a:solidFill>
              <a:latin typeface="Verdana" pitchFamily="34" charset="0"/>
              <a:ea typeface="Verdana" pitchFamily="34" charset="0"/>
            </a:endParaRPr>
          </a:p>
          <a:p>
            <a:pPr marL="228600" lvl="0" indent="-228600">
              <a:buFont typeface="+mj-lt"/>
              <a:buAutoNum type="alphaUcPeriod"/>
            </a:pPr>
            <a:r>
              <a:rPr lang="nl-NL" sz="1100" dirty="0">
                <a:solidFill>
                  <a:srgbClr val="7DDDFB"/>
                </a:solidFill>
                <a:latin typeface="Verdana" pitchFamily="34" charset="0"/>
                <a:ea typeface="Verdana" pitchFamily="34" charset="0"/>
              </a:rPr>
              <a:t>Elvis Presley</a:t>
            </a:r>
          </a:p>
          <a:p>
            <a:pPr marL="228600" lvl="0" indent="-228600">
              <a:buFont typeface="+mj-lt"/>
              <a:buAutoNum type="alphaUcPeriod"/>
            </a:pPr>
            <a:r>
              <a:rPr lang="nl-NL" sz="1100" dirty="0">
                <a:solidFill>
                  <a:srgbClr val="7DDDFB"/>
                </a:solidFill>
                <a:latin typeface="Verdana" pitchFamily="34" charset="0"/>
                <a:ea typeface="Verdana" pitchFamily="34" charset="0"/>
              </a:rPr>
              <a:t>Nat King </a:t>
            </a:r>
            <a:r>
              <a:rPr lang="nl-NL" sz="1100" dirty="0" err="1">
                <a:solidFill>
                  <a:srgbClr val="7DDDFB"/>
                </a:solidFill>
                <a:latin typeface="Verdana" pitchFamily="34" charset="0"/>
                <a:ea typeface="Verdana" pitchFamily="34" charset="0"/>
              </a:rPr>
              <a:t>Cole</a:t>
            </a:r>
            <a:endParaRPr lang="nl-NL" sz="1100" dirty="0">
              <a:solidFill>
                <a:srgbClr val="7DDDFB"/>
              </a:solidFill>
              <a:latin typeface="Verdana" pitchFamily="34" charset="0"/>
              <a:ea typeface="Verdana" pitchFamily="34" charset="0"/>
            </a:endParaRPr>
          </a:p>
          <a:p>
            <a:pPr marL="228600" indent="-228600"/>
            <a:endParaRPr lang="nl-NL" sz="1100" dirty="0">
              <a:solidFill>
                <a:srgbClr val="7DDDFB"/>
              </a:solidFill>
              <a:latin typeface="Verdana" pitchFamily="34" charset="0"/>
              <a:ea typeface="Verdana" pitchFamily="34" charset="0"/>
            </a:endParaRPr>
          </a:p>
          <a:p>
            <a:pPr lvl="0"/>
            <a:r>
              <a:rPr lang="nl-NL" sz="1100" dirty="0" smtClean="0">
                <a:solidFill>
                  <a:srgbClr val="7DDDFB"/>
                </a:solidFill>
                <a:latin typeface="Verdana" pitchFamily="34" charset="0"/>
                <a:ea typeface="Verdana" pitchFamily="34" charset="0"/>
              </a:rPr>
              <a:t>50.  Wie </a:t>
            </a:r>
            <a:r>
              <a:rPr lang="nl-NL" sz="1100" dirty="0">
                <a:solidFill>
                  <a:srgbClr val="7DDDFB"/>
                </a:solidFill>
                <a:latin typeface="Verdana" pitchFamily="34" charset="0"/>
                <a:ea typeface="Verdana" pitchFamily="34" charset="0"/>
              </a:rPr>
              <a:t>won ‘The Voice’ 2020?</a:t>
            </a:r>
          </a:p>
          <a:p>
            <a:pPr marL="228600" lvl="0" indent="-228600">
              <a:buFont typeface="+mj-lt"/>
              <a:buAutoNum type="alphaUcPeriod"/>
            </a:pPr>
            <a:r>
              <a:rPr lang="nl-NL" sz="1100" dirty="0">
                <a:solidFill>
                  <a:srgbClr val="7DDDFB"/>
                </a:solidFill>
                <a:latin typeface="Verdana" pitchFamily="34" charset="0"/>
                <a:ea typeface="Verdana" pitchFamily="34" charset="0"/>
              </a:rPr>
              <a:t>Sophia </a:t>
            </a:r>
            <a:r>
              <a:rPr lang="nl-NL" sz="1100" dirty="0" err="1">
                <a:solidFill>
                  <a:srgbClr val="7DDDFB"/>
                </a:solidFill>
                <a:latin typeface="Verdana" pitchFamily="34" charset="0"/>
                <a:ea typeface="Verdana" pitchFamily="34" charset="0"/>
              </a:rPr>
              <a:t>Kruithof</a:t>
            </a:r>
            <a:endParaRPr lang="nl-NL" sz="1100" dirty="0">
              <a:solidFill>
                <a:srgbClr val="7DDDFB"/>
              </a:solidFill>
              <a:latin typeface="Verdana" pitchFamily="34" charset="0"/>
              <a:ea typeface="Verdana" pitchFamily="34" charset="0"/>
            </a:endParaRPr>
          </a:p>
          <a:p>
            <a:pPr marL="228600" lvl="0" indent="-228600">
              <a:buFont typeface="+mj-lt"/>
              <a:buAutoNum type="alphaUcPeriod"/>
            </a:pPr>
            <a:r>
              <a:rPr lang="nl-NL" sz="1100" dirty="0">
                <a:solidFill>
                  <a:srgbClr val="7DDDFB"/>
                </a:solidFill>
                <a:latin typeface="Verdana" pitchFamily="34" charset="0"/>
                <a:ea typeface="Verdana" pitchFamily="34" charset="0"/>
              </a:rPr>
              <a:t>Stef </a:t>
            </a:r>
            <a:r>
              <a:rPr lang="nl-NL" sz="1100" dirty="0" err="1">
                <a:solidFill>
                  <a:srgbClr val="7DDDFB"/>
                </a:solidFill>
                <a:latin typeface="Verdana" pitchFamily="34" charset="0"/>
                <a:ea typeface="Verdana" pitchFamily="34" charset="0"/>
              </a:rPr>
              <a:t>Classens</a:t>
            </a:r>
            <a:endParaRPr lang="nl-NL" sz="1100" dirty="0">
              <a:solidFill>
                <a:srgbClr val="7DDDFB"/>
              </a:solidFill>
              <a:latin typeface="Verdana" pitchFamily="34" charset="0"/>
              <a:ea typeface="Verdana" pitchFamily="34" charset="0"/>
            </a:endParaRPr>
          </a:p>
          <a:p>
            <a:pPr marL="228600" lvl="0" indent="-228600">
              <a:buFont typeface="+mj-lt"/>
              <a:buAutoNum type="alphaUcPeriod"/>
            </a:pPr>
            <a:r>
              <a:rPr lang="nl-NL" sz="1100" dirty="0">
                <a:solidFill>
                  <a:srgbClr val="7DDDFB"/>
                </a:solidFill>
                <a:latin typeface="Verdana" pitchFamily="34" charset="0"/>
                <a:ea typeface="Verdana" pitchFamily="34" charset="0"/>
              </a:rPr>
              <a:t>Daphne van </a:t>
            </a:r>
            <a:r>
              <a:rPr lang="nl-NL" sz="1100" dirty="0" err="1">
                <a:solidFill>
                  <a:srgbClr val="7DDDFB"/>
                </a:solidFill>
                <a:latin typeface="Verdana" pitchFamily="34" charset="0"/>
                <a:ea typeface="Verdana" pitchFamily="34" charset="0"/>
              </a:rPr>
              <a:t>Ditshuizen</a:t>
            </a:r>
            <a:endParaRPr lang="nl-NL" sz="1100" dirty="0">
              <a:solidFill>
                <a:srgbClr val="7DDDFB"/>
              </a:solidFill>
              <a:latin typeface="Verdana" pitchFamily="34" charset="0"/>
              <a:ea typeface="Verdana" pitchFamily="34" charset="0"/>
            </a:endParaRPr>
          </a:p>
          <a:p>
            <a:pPr marL="228600" indent="-228600">
              <a:buFont typeface="+mj-lt"/>
              <a:buAutoNum type="alphaUcPeriod"/>
            </a:pPr>
            <a:r>
              <a:rPr lang="nl-NL" sz="1100" dirty="0">
                <a:solidFill>
                  <a:srgbClr val="7DDDFB"/>
                </a:solidFill>
                <a:latin typeface="Verdana" pitchFamily="34" charset="0"/>
                <a:ea typeface="Verdana" pitchFamily="34" charset="0"/>
              </a:rPr>
              <a:t>Emma </a:t>
            </a:r>
            <a:r>
              <a:rPr lang="nl-NL" sz="1100" dirty="0" err="1">
                <a:solidFill>
                  <a:srgbClr val="7DDDFB"/>
                </a:solidFill>
                <a:latin typeface="Verdana" pitchFamily="34" charset="0"/>
                <a:ea typeface="Verdana" pitchFamily="34" charset="0"/>
              </a:rPr>
              <a:t>Boertien</a:t>
            </a:r>
            <a:endParaRPr lang="nl-NL" sz="1100" dirty="0">
              <a:solidFill>
                <a:srgbClr val="7DDDFB"/>
              </a:solidFill>
              <a:latin typeface="Verdana" pitchFamily="34" charset="0"/>
              <a:ea typeface="Verdana" pitchFamily="34" charset="0"/>
            </a:endParaRPr>
          </a:p>
        </p:txBody>
      </p:sp>
      <p:pic>
        <p:nvPicPr>
          <p:cNvPr id="23554" name="Picture 2" descr="The Voice of Holland - Wikipedia"/>
          <p:cNvPicPr>
            <a:picLocks noChangeAspect="1" noChangeArrowheads="1"/>
          </p:cNvPicPr>
          <p:nvPr/>
        </p:nvPicPr>
        <p:blipFill>
          <a:blip r:embed="rId3" cstate="print"/>
          <a:srcRect/>
          <a:stretch>
            <a:fillRect/>
          </a:stretch>
        </p:blipFill>
        <p:spPr bwMode="auto">
          <a:xfrm>
            <a:off x="4869160" y="7524328"/>
            <a:ext cx="1224136" cy="1224136"/>
          </a:xfrm>
          <a:prstGeom prst="rect">
            <a:avLst/>
          </a:prstGeom>
          <a:noFill/>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338</TotalTime>
  <Words>253</Words>
  <Application>Microsoft Office PowerPoint</Application>
  <PresentationFormat>Diavoorstelling (4:3)</PresentationFormat>
  <Paragraphs>309</Paragraphs>
  <Slides>9</Slides>
  <Notes>0</Notes>
  <HiddenSlides>0</HiddenSlides>
  <MMClips>0</MMClips>
  <ScaleCrop>false</ScaleCrop>
  <HeadingPairs>
    <vt:vector size="4" baseType="variant">
      <vt:variant>
        <vt:lpstr>Thema</vt:lpstr>
      </vt:variant>
      <vt:variant>
        <vt:i4>1</vt:i4>
      </vt:variant>
      <vt:variant>
        <vt:lpstr>Diatitels</vt:lpstr>
      </vt:variant>
      <vt:variant>
        <vt:i4>9</vt:i4>
      </vt:variant>
    </vt:vector>
  </HeadingPairs>
  <TitlesOfParts>
    <vt:vector size="10" baseType="lpstr">
      <vt:lpstr>Office-thema</vt:lpstr>
      <vt:lpstr>Dia 1</vt:lpstr>
      <vt:lpstr>Dia 2</vt:lpstr>
      <vt:lpstr>Dia 3</vt:lpstr>
      <vt:lpstr>Dia 4</vt:lpstr>
      <vt:lpstr>Dia 5</vt:lpstr>
      <vt:lpstr>Dia 6</vt:lpstr>
      <vt:lpstr>Dia 7</vt:lpstr>
      <vt:lpstr>Dia 8</vt:lpstr>
      <vt:lpstr>Dia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marcele vKW</dc:creator>
  <cp:lastModifiedBy>marcele vKW</cp:lastModifiedBy>
  <cp:revision>5</cp:revision>
  <dcterms:created xsi:type="dcterms:W3CDTF">2021-03-03T10:03:04Z</dcterms:created>
  <dcterms:modified xsi:type="dcterms:W3CDTF">2021-03-10T13:42:52Z</dcterms:modified>
</cp:coreProperties>
</file>