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57" r:id="rId3"/>
    <p:sldId id="260" r:id="rId4"/>
    <p:sldId id="261" r:id="rId5"/>
    <p:sldId id="262" r:id="rId6"/>
    <p:sldId id="264" r:id="rId7"/>
    <p:sldId id="265" r:id="rId8"/>
    <p:sldId id="263" r:id="rId9"/>
    <p:sldId id="266" r:id="rId10"/>
  </p:sldIdLst>
  <p:sldSz cx="6858000" cy="9144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D8C"/>
    <a:srgbClr val="7DDDF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FC934B7-0F76-4248-8015-3C1F039D91FD}" v="7" dt="2021-05-12T11:26:14.16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1" d="100"/>
          <a:sy n="61" d="100"/>
        </p:scale>
        <p:origin x="2510" y="58"/>
      </p:cViewPr>
      <p:guideLst>
        <p:guide orient="horz" pos="2880"/>
        <p:guide pos="216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8B26675-4D8A-4D45-AFEB-6F7B6952D862}" type="datetimeFigureOut">
              <a:rPr lang="nl-NL" smtClean="0"/>
              <a:t>15-5-2021</a:t>
            </a:fld>
            <a:endParaRPr lang="nl-NL"/>
          </a:p>
        </p:txBody>
      </p:sp>
      <p:sp>
        <p:nvSpPr>
          <p:cNvPr id="4" name="Tijdelijke aanduiding voor dia-afbeelding 3"/>
          <p:cNvSpPr>
            <a:spLocks noGrp="1" noRot="1" noChangeAspect="1"/>
          </p:cNvSpPr>
          <p:nvPr>
            <p:ph type="sldImg" idx="2"/>
          </p:nvPr>
        </p:nvSpPr>
        <p:spPr>
          <a:xfrm>
            <a:off x="2271713" y="1143000"/>
            <a:ext cx="2314575"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2537E50-104D-46A2-AD1F-A601CEEE687D}" type="slidenum">
              <a:rPr lang="nl-NL" smtClean="0"/>
              <a:t>‹nr.›</a:t>
            </a:fld>
            <a:endParaRPr lang="nl-NL"/>
          </a:p>
        </p:txBody>
      </p:sp>
    </p:spTree>
    <p:extLst>
      <p:ext uri="{BB962C8B-B14F-4D97-AF65-F5344CB8AC3E}">
        <p14:creationId xmlns:p14="http://schemas.microsoft.com/office/powerpoint/2010/main" val="40803519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C2537E50-104D-46A2-AD1F-A601CEEE687D}" type="slidenum">
              <a:rPr lang="nl-NL" smtClean="0"/>
              <a:t>7</a:t>
            </a:fld>
            <a:endParaRPr lang="nl-NL"/>
          </a:p>
        </p:txBody>
      </p:sp>
    </p:spTree>
    <p:extLst>
      <p:ext uri="{BB962C8B-B14F-4D97-AF65-F5344CB8AC3E}">
        <p14:creationId xmlns:p14="http://schemas.microsoft.com/office/powerpoint/2010/main" val="12425442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514350" y="2840568"/>
            <a:ext cx="5829300" cy="1960033"/>
          </a:xfrm>
        </p:spPr>
        <p:txBody>
          <a:bodyPr/>
          <a:lstStyle/>
          <a:p>
            <a:r>
              <a:rPr lang="nl-NL"/>
              <a:t>Klik om de stijl te bewerken</a:t>
            </a:r>
          </a:p>
        </p:txBody>
      </p:sp>
      <p:sp>
        <p:nvSpPr>
          <p:cNvPr id="3" name="Ondertitel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a:t>Klik om het opmaakprofiel van de modelondertitel te bewerken</a:t>
            </a:r>
          </a:p>
        </p:txBody>
      </p:sp>
      <p:sp>
        <p:nvSpPr>
          <p:cNvPr id="4" name="Tijdelijke aanduiding voor datum 3"/>
          <p:cNvSpPr>
            <a:spLocks noGrp="1"/>
          </p:cNvSpPr>
          <p:nvPr>
            <p:ph type="dt" sz="half" idx="10"/>
          </p:nvPr>
        </p:nvSpPr>
        <p:spPr/>
        <p:txBody>
          <a:bodyPr/>
          <a:lstStyle/>
          <a:p>
            <a:fld id="{5E19D0B0-1FB5-44EA-91B3-51D1C3AD6AF8}" type="datetimeFigureOut">
              <a:rPr lang="nl-NL" smtClean="0"/>
              <a:pPr/>
              <a:t>15-5-2021</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63575270-C2C2-4492-BAE4-0E5AC25E2636}" type="slidenum">
              <a:rPr lang="nl-NL" smtClean="0"/>
              <a:pPr/>
              <a:t>‹nr.›</a:t>
            </a:fld>
            <a:endParaRPr lang="nl-N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verticale tekst 2"/>
          <p:cNvSpPr>
            <a:spLocks noGrp="1"/>
          </p:cNvSpPr>
          <p:nvPr>
            <p:ph type="body" orient="vert" idx="1"/>
          </p:nvPr>
        </p:nvSpPr>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5E19D0B0-1FB5-44EA-91B3-51D1C3AD6AF8}" type="datetimeFigureOut">
              <a:rPr lang="nl-NL" smtClean="0"/>
              <a:pPr/>
              <a:t>15-5-2021</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63575270-C2C2-4492-BAE4-0E5AC25E2636}" type="slidenum">
              <a:rPr lang="nl-NL" smtClean="0"/>
              <a:pPr/>
              <a:t>‹nr.›</a:t>
            </a:fld>
            <a:endParaRPr lang="nl-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3729037" y="488951"/>
            <a:ext cx="1157288" cy="10401300"/>
          </a:xfrm>
        </p:spPr>
        <p:txBody>
          <a:bodyPr vert="eaVert"/>
          <a:lstStyle/>
          <a:p>
            <a:r>
              <a:rPr lang="nl-NL"/>
              <a:t>Klik om de stijl te bewerken</a:t>
            </a:r>
          </a:p>
        </p:txBody>
      </p:sp>
      <p:sp>
        <p:nvSpPr>
          <p:cNvPr id="3" name="Tijdelijke aanduiding voor verticale tekst 2"/>
          <p:cNvSpPr>
            <a:spLocks noGrp="1"/>
          </p:cNvSpPr>
          <p:nvPr>
            <p:ph type="body" orient="vert" idx="1"/>
          </p:nvPr>
        </p:nvSpPr>
        <p:spPr>
          <a:xfrm>
            <a:off x="257175" y="488951"/>
            <a:ext cx="3357563" cy="10401300"/>
          </a:xfrm>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5E19D0B0-1FB5-44EA-91B3-51D1C3AD6AF8}" type="datetimeFigureOut">
              <a:rPr lang="nl-NL" smtClean="0"/>
              <a:pPr/>
              <a:t>15-5-2021</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63575270-C2C2-4492-BAE4-0E5AC25E2636}" type="slidenum">
              <a:rPr lang="nl-NL" smtClean="0"/>
              <a:pPr/>
              <a:t>‹nr.›</a:t>
            </a:fld>
            <a:endParaRPr lang="nl-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idx="1"/>
          </p:nvPr>
        </p:nvSpPr>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5E19D0B0-1FB5-44EA-91B3-51D1C3AD6AF8}" type="datetimeFigureOut">
              <a:rPr lang="nl-NL" smtClean="0"/>
              <a:pPr/>
              <a:t>15-5-2021</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63575270-C2C2-4492-BAE4-0E5AC25E2636}" type="slidenum">
              <a:rPr lang="nl-NL" smtClean="0"/>
              <a:pPr/>
              <a:t>‹nr.›</a:t>
            </a:fld>
            <a:endParaRPr lang="nl-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541735" y="5875867"/>
            <a:ext cx="5829300" cy="1816100"/>
          </a:xfrm>
        </p:spPr>
        <p:txBody>
          <a:bodyPr anchor="t"/>
          <a:lstStyle>
            <a:lvl1pPr algn="l">
              <a:defRPr sz="4000" b="1" cap="all"/>
            </a:lvl1pPr>
          </a:lstStyle>
          <a:p>
            <a:r>
              <a:rPr lang="nl-NL"/>
              <a:t>Klik om de stijl te bewerken</a:t>
            </a:r>
          </a:p>
        </p:txBody>
      </p:sp>
      <p:sp>
        <p:nvSpPr>
          <p:cNvPr id="3" name="Tijdelijke aanduiding voor tekst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 om de modelstijlen te bewerken</a:t>
            </a:r>
          </a:p>
        </p:txBody>
      </p:sp>
      <p:sp>
        <p:nvSpPr>
          <p:cNvPr id="4" name="Tijdelijke aanduiding voor datum 3"/>
          <p:cNvSpPr>
            <a:spLocks noGrp="1"/>
          </p:cNvSpPr>
          <p:nvPr>
            <p:ph type="dt" sz="half" idx="10"/>
          </p:nvPr>
        </p:nvSpPr>
        <p:spPr/>
        <p:txBody>
          <a:bodyPr/>
          <a:lstStyle/>
          <a:p>
            <a:fld id="{5E19D0B0-1FB5-44EA-91B3-51D1C3AD6AF8}" type="datetimeFigureOut">
              <a:rPr lang="nl-NL" smtClean="0"/>
              <a:pPr/>
              <a:t>15-5-2021</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63575270-C2C2-4492-BAE4-0E5AC25E2636}" type="slidenum">
              <a:rPr lang="nl-NL" smtClean="0"/>
              <a:pPr/>
              <a:t>‹nr.›</a:t>
            </a:fld>
            <a:endParaRPr lang="nl-N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sz="half" idx="1"/>
          </p:nvPr>
        </p:nvSpPr>
        <p:spPr>
          <a:xfrm>
            <a:off x="257175"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p:cNvSpPr>
            <a:spLocks noGrp="1"/>
          </p:cNvSpPr>
          <p:nvPr>
            <p:ph sz="half" idx="2"/>
          </p:nvPr>
        </p:nvSpPr>
        <p:spPr>
          <a:xfrm>
            <a:off x="2628900"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p:cNvSpPr>
            <a:spLocks noGrp="1"/>
          </p:cNvSpPr>
          <p:nvPr>
            <p:ph type="dt" sz="half" idx="10"/>
          </p:nvPr>
        </p:nvSpPr>
        <p:spPr/>
        <p:txBody>
          <a:bodyPr/>
          <a:lstStyle/>
          <a:p>
            <a:fld id="{5E19D0B0-1FB5-44EA-91B3-51D1C3AD6AF8}" type="datetimeFigureOut">
              <a:rPr lang="nl-NL" smtClean="0"/>
              <a:pPr/>
              <a:t>15-5-2021</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63575270-C2C2-4492-BAE4-0E5AC25E2636}" type="slidenum">
              <a:rPr lang="nl-NL" smtClean="0"/>
              <a:pPr/>
              <a:t>‹nr.›</a:t>
            </a:fld>
            <a:endParaRPr lang="nl-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342900" y="366184"/>
            <a:ext cx="6172200" cy="1524000"/>
          </a:xfrm>
        </p:spPr>
        <p:txBody>
          <a:bodyPr/>
          <a:lstStyle>
            <a:lvl1pPr>
              <a:defRPr/>
            </a:lvl1pPr>
          </a:lstStyle>
          <a:p>
            <a:r>
              <a:rPr lang="nl-NL"/>
              <a:t>Klik om de stijl te bewerken</a:t>
            </a:r>
          </a:p>
        </p:txBody>
      </p:sp>
      <p:sp>
        <p:nvSpPr>
          <p:cNvPr id="3" name="Tijdelijke aanduiding voor tekst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4" name="Tijdelijke aanduiding voor inhoud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6" name="Tijdelijke aanduiding voor inhoud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p:cNvSpPr>
            <a:spLocks noGrp="1"/>
          </p:cNvSpPr>
          <p:nvPr>
            <p:ph type="dt" sz="half" idx="10"/>
          </p:nvPr>
        </p:nvSpPr>
        <p:spPr/>
        <p:txBody>
          <a:bodyPr/>
          <a:lstStyle/>
          <a:p>
            <a:fld id="{5E19D0B0-1FB5-44EA-91B3-51D1C3AD6AF8}" type="datetimeFigureOut">
              <a:rPr lang="nl-NL" smtClean="0"/>
              <a:pPr/>
              <a:t>15-5-2021</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63575270-C2C2-4492-BAE4-0E5AC25E2636}" type="slidenum">
              <a:rPr lang="nl-NL" smtClean="0"/>
              <a:pPr/>
              <a:t>‹nr.›</a:t>
            </a:fld>
            <a:endParaRPr lang="nl-N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datum 2"/>
          <p:cNvSpPr>
            <a:spLocks noGrp="1"/>
          </p:cNvSpPr>
          <p:nvPr>
            <p:ph type="dt" sz="half" idx="10"/>
          </p:nvPr>
        </p:nvSpPr>
        <p:spPr/>
        <p:txBody>
          <a:bodyPr/>
          <a:lstStyle/>
          <a:p>
            <a:fld id="{5E19D0B0-1FB5-44EA-91B3-51D1C3AD6AF8}" type="datetimeFigureOut">
              <a:rPr lang="nl-NL" smtClean="0"/>
              <a:pPr/>
              <a:t>15-5-2021</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63575270-C2C2-4492-BAE4-0E5AC25E2636}" type="slidenum">
              <a:rPr lang="nl-NL" smtClean="0"/>
              <a:pPr/>
              <a:t>‹nr.›</a:t>
            </a:fld>
            <a:endParaRPr lang="nl-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5E19D0B0-1FB5-44EA-91B3-51D1C3AD6AF8}" type="datetimeFigureOut">
              <a:rPr lang="nl-NL" smtClean="0"/>
              <a:pPr/>
              <a:t>15-5-2021</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63575270-C2C2-4492-BAE4-0E5AC25E2636}" type="slidenum">
              <a:rPr lang="nl-NL" smtClean="0"/>
              <a:pPr/>
              <a:t>‹nr.›</a:t>
            </a:fld>
            <a:endParaRPr lang="nl-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342900" y="364067"/>
            <a:ext cx="2256235" cy="1549400"/>
          </a:xfrm>
        </p:spPr>
        <p:txBody>
          <a:bodyPr anchor="b"/>
          <a:lstStyle>
            <a:lvl1pPr algn="l">
              <a:defRPr sz="2000" b="1"/>
            </a:lvl1pPr>
          </a:lstStyle>
          <a:p>
            <a:r>
              <a:rPr lang="nl-NL"/>
              <a:t>Klik om de stijl te bewerken</a:t>
            </a:r>
          </a:p>
        </p:txBody>
      </p:sp>
      <p:sp>
        <p:nvSpPr>
          <p:cNvPr id="3" name="Tijdelijke aanduiding voor inhoud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p>
            <a:fld id="{5E19D0B0-1FB5-44EA-91B3-51D1C3AD6AF8}" type="datetimeFigureOut">
              <a:rPr lang="nl-NL" smtClean="0"/>
              <a:pPr/>
              <a:t>15-5-2021</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63575270-C2C2-4492-BAE4-0E5AC25E2636}" type="slidenum">
              <a:rPr lang="nl-NL" smtClean="0"/>
              <a:pPr/>
              <a:t>‹nr.›</a:t>
            </a:fld>
            <a:endParaRPr lang="nl-N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344216" y="6400800"/>
            <a:ext cx="4114800" cy="755651"/>
          </a:xfrm>
        </p:spPr>
        <p:txBody>
          <a:bodyPr anchor="b"/>
          <a:lstStyle>
            <a:lvl1pPr algn="l">
              <a:defRPr sz="2000" b="1"/>
            </a:lvl1pPr>
          </a:lstStyle>
          <a:p>
            <a:r>
              <a:rPr lang="nl-NL"/>
              <a:t>Klik om de stijl te bewerken</a:t>
            </a:r>
          </a:p>
        </p:txBody>
      </p:sp>
      <p:sp>
        <p:nvSpPr>
          <p:cNvPr id="3" name="Tijdelijke aanduiding voor afbeelding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p>
            <a:fld id="{5E19D0B0-1FB5-44EA-91B3-51D1C3AD6AF8}" type="datetimeFigureOut">
              <a:rPr lang="nl-NL" smtClean="0"/>
              <a:pPr/>
              <a:t>15-5-2021</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63575270-C2C2-4492-BAE4-0E5AC25E2636}" type="slidenum">
              <a:rPr lang="nl-NL" smtClean="0"/>
              <a:pPr/>
              <a:t>‹nr.›</a:t>
            </a:fld>
            <a:endParaRPr lang="nl-N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nl-NL"/>
              <a:t>Klik om de stijl te bewerken</a:t>
            </a:r>
          </a:p>
        </p:txBody>
      </p:sp>
      <p:sp>
        <p:nvSpPr>
          <p:cNvPr id="3" name="Tijdelijke aanduiding voor tekst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5E19D0B0-1FB5-44EA-91B3-51D1C3AD6AF8}" type="datetimeFigureOut">
              <a:rPr lang="nl-NL" smtClean="0"/>
              <a:pPr/>
              <a:t>15-5-2021</a:t>
            </a:fld>
            <a:endParaRPr lang="nl-NL"/>
          </a:p>
        </p:txBody>
      </p:sp>
      <p:sp>
        <p:nvSpPr>
          <p:cNvPr id="5" name="Tijdelijke aanduiding voor voettekst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63575270-C2C2-4492-BAE4-0E5AC25E2636}" type="slidenum">
              <a:rPr lang="nl-NL" smtClean="0"/>
              <a:pPr/>
              <a:t>‹nr.›</a:t>
            </a:fld>
            <a:endParaRPr lang="nl-N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8.jpeg"/></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hthoek 10"/>
          <p:cNvSpPr/>
          <p:nvPr/>
        </p:nvSpPr>
        <p:spPr>
          <a:xfrm>
            <a:off x="0" y="4067944"/>
            <a:ext cx="6858000" cy="5076056"/>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1268" name="AutoShape 4" descr="Quizfanaten opgelet! | Het Contact van Someren"/>
          <p:cNvSpPr>
            <a:spLocks noChangeAspect="1" noChangeArrowheads="1"/>
          </p:cNvSpPr>
          <p:nvPr/>
        </p:nvSpPr>
        <p:spPr bwMode="auto">
          <a:xfrm>
            <a:off x="155575" y="-136525"/>
            <a:ext cx="298450" cy="298450"/>
          </a:xfrm>
          <a:prstGeom prst="rect">
            <a:avLst/>
          </a:prstGeom>
          <a:noFill/>
        </p:spPr>
        <p:txBody>
          <a:bodyPr vert="horz" wrap="square" lIns="91440" tIns="45720" rIns="91440" bIns="45720" numCol="1" anchor="t" anchorCtr="0" compatLnSpc="1">
            <a:prstTxWarp prst="textNoShape">
              <a:avLst/>
            </a:prstTxWarp>
          </a:bodyPr>
          <a:lstStyle/>
          <a:p>
            <a:endParaRPr lang="nl-NL"/>
          </a:p>
        </p:txBody>
      </p:sp>
      <p:pic>
        <p:nvPicPr>
          <p:cNvPr id="11272" name="Picture 8" descr="Corridor Chapter Quiz - vragen en antwoorden - Corridor Chapter"/>
          <p:cNvPicPr>
            <a:picLocks noChangeAspect="1" noChangeArrowheads="1"/>
          </p:cNvPicPr>
          <p:nvPr/>
        </p:nvPicPr>
        <p:blipFill>
          <a:blip r:embed="rId2" cstate="print"/>
          <a:srcRect/>
          <a:stretch>
            <a:fillRect/>
          </a:stretch>
        </p:blipFill>
        <p:spPr bwMode="auto">
          <a:xfrm>
            <a:off x="0" y="-1"/>
            <a:ext cx="6858000" cy="4169197"/>
          </a:xfrm>
          <a:prstGeom prst="rect">
            <a:avLst/>
          </a:prstGeom>
          <a:noFill/>
        </p:spPr>
      </p:pic>
      <p:sp>
        <p:nvSpPr>
          <p:cNvPr id="9" name="Tekstvak 8"/>
          <p:cNvSpPr txBox="1"/>
          <p:nvPr/>
        </p:nvSpPr>
        <p:spPr>
          <a:xfrm>
            <a:off x="2060848" y="5652120"/>
            <a:ext cx="1944216" cy="646331"/>
          </a:xfrm>
          <a:prstGeom prst="rect">
            <a:avLst/>
          </a:prstGeom>
          <a:solidFill>
            <a:schemeClr val="accent1">
              <a:lumMod val="40000"/>
              <a:lumOff val="60000"/>
            </a:schemeClr>
          </a:solidFill>
          <a:ln>
            <a:solidFill>
              <a:schemeClr val="bg1"/>
            </a:solidFill>
          </a:ln>
        </p:spPr>
        <p:txBody>
          <a:bodyPr wrap="square" rtlCol="0">
            <a:spAutoFit/>
          </a:bodyPr>
          <a:lstStyle/>
          <a:p>
            <a:r>
              <a:rPr lang="nl-NL" b="1" dirty="0">
                <a:solidFill>
                  <a:schemeClr val="tx2">
                    <a:lumMod val="50000"/>
                  </a:schemeClr>
                </a:solidFill>
                <a:latin typeface="Adobe Garamond Pro Bold" pitchFamily="18" charset="0"/>
              </a:rPr>
              <a:t>PKN Slochteren &amp; PKN Woldstreek</a:t>
            </a:r>
          </a:p>
        </p:txBody>
      </p:sp>
      <p:sp>
        <p:nvSpPr>
          <p:cNvPr id="10" name="Afgeronde rechthoek 9"/>
          <p:cNvSpPr/>
          <p:nvPr/>
        </p:nvSpPr>
        <p:spPr>
          <a:xfrm>
            <a:off x="130627" y="4172002"/>
            <a:ext cx="6597352" cy="4860032"/>
          </a:xfrm>
          <a:prstGeom prst="roundRect">
            <a:avLst/>
          </a:prstGeom>
          <a:solidFill>
            <a:srgbClr val="7DDDFB"/>
          </a:solidFill>
          <a:ln w="76200">
            <a:solidFill>
              <a:srgbClr val="FF0D8C"/>
            </a:solidFill>
            <a:prstDash val="lg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2" name="Toelichting met afgeronde rechthoek 11"/>
          <p:cNvSpPr/>
          <p:nvPr/>
        </p:nvSpPr>
        <p:spPr>
          <a:xfrm rot="19934293">
            <a:off x="206214" y="481811"/>
            <a:ext cx="1728192" cy="1002782"/>
          </a:xfrm>
          <a:prstGeom prst="wedgeRoundRectCallout">
            <a:avLst>
              <a:gd name="adj1" fmla="val 44655"/>
              <a:gd name="adj2" fmla="val 106708"/>
              <a:gd name="adj3" fmla="val 16667"/>
            </a:avLst>
          </a:prstGeom>
          <a:solidFill>
            <a:srgbClr val="7DDDFB"/>
          </a:solidFill>
          <a:ln w="38100">
            <a:solidFill>
              <a:srgbClr val="FF0D8C"/>
            </a:solidFill>
            <a:prstDash val="lg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000" b="1" dirty="0">
                <a:solidFill>
                  <a:srgbClr val="FF0D8C"/>
                </a:solidFill>
                <a:latin typeface="Verdana" pitchFamily="34" charset="0"/>
                <a:ea typeface="Verdana" pitchFamily="34" charset="0"/>
              </a:rPr>
              <a:t>Welkom bij de…..</a:t>
            </a:r>
          </a:p>
        </p:txBody>
      </p:sp>
      <p:sp>
        <p:nvSpPr>
          <p:cNvPr id="13" name="Tekstvak 12"/>
          <p:cNvSpPr txBox="1"/>
          <p:nvPr/>
        </p:nvSpPr>
        <p:spPr>
          <a:xfrm>
            <a:off x="441986" y="4368165"/>
            <a:ext cx="6048672" cy="4524315"/>
          </a:xfrm>
          <a:prstGeom prst="rect">
            <a:avLst/>
          </a:prstGeom>
          <a:noFill/>
        </p:spPr>
        <p:txBody>
          <a:bodyPr wrap="square" rtlCol="0">
            <a:spAutoFit/>
          </a:bodyPr>
          <a:lstStyle/>
          <a:p>
            <a:r>
              <a:rPr lang="nl-NL" b="1" dirty="0">
                <a:solidFill>
                  <a:srgbClr val="FF0D8C"/>
                </a:solidFill>
                <a:latin typeface="Verdana" pitchFamily="34" charset="0"/>
                <a:ea typeface="Verdana" pitchFamily="34" charset="0"/>
              </a:rPr>
              <a:t>Het is zondag 16 mei en buiten is het stil…</a:t>
            </a:r>
            <a:br>
              <a:rPr lang="nl-NL" dirty="0">
                <a:latin typeface="Verdana" pitchFamily="34" charset="0"/>
                <a:ea typeface="Verdana" pitchFamily="34" charset="0"/>
              </a:rPr>
            </a:br>
            <a:r>
              <a:rPr lang="nl-NL" dirty="0">
                <a:latin typeface="Verdana" pitchFamily="34" charset="0"/>
                <a:ea typeface="Verdana" pitchFamily="34" charset="0"/>
              </a:rPr>
              <a:t>Want hier is de 3</a:t>
            </a:r>
            <a:r>
              <a:rPr lang="nl-NL" baseline="30000" dirty="0">
                <a:latin typeface="Verdana" pitchFamily="34" charset="0"/>
                <a:ea typeface="Verdana" pitchFamily="34" charset="0"/>
              </a:rPr>
              <a:t>e</a:t>
            </a:r>
            <a:r>
              <a:rPr lang="nl-NL" dirty="0">
                <a:latin typeface="Verdana" pitchFamily="34" charset="0"/>
                <a:ea typeface="Verdana" pitchFamily="34" charset="0"/>
              </a:rPr>
              <a:t> thuisquiz van PKN Slochteren en PKN </a:t>
            </a:r>
            <a:r>
              <a:rPr lang="nl-NL" dirty="0" err="1">
                <a:latin typeface="Verdana" pitchFamily="34" charset="0"/>
                <a:ea typeface="Verdana" pitchFamily="34" charset="0"/>
              </a:rPr>
              <a:t>Woldkerken</a:t>
            </a:r>
            <a:r>
              <a:rPr lang="nl-NL" dirty="0">
                <a:latin typeface="Verdana" pitchFamily="34" charset="0"/>
                <a:ea typeface="Verdana" pitchFamily="34" charset="0"/>
              </a:rPr>
              <a:t>!!!!!!!</a:t>
            </a:r>
          </a:p>
          <a:p>
            <a:br>
              <a:rPr lang="nl-NL" dirty="0">
                <a:latin typeface="Verdana" pitchFamily="34" charset="0"/>
                <a:ea typeface="Verdana" pitchFamily="34" charset="0"/>
              </a:rPr>
            </a:br>
            <a:r>
              <a:rPr lang="nl-NL" b="1" dirty="0">
                <a:solidFill>
                  <a:srgbClr val="FF0D8C"/>
                </a:solidFill>
                <a:latin typeface="Verdana" pitchFamily="34" charset="0"/>
                <a:ea typeface="Verdana" pitchFamily="34" charset="0"/>
              </a:rPr>
              <a:t>Even wat spelregels vooraf!</a:t>
            </a:r>
          </a:p>
          <a:p>
            <a:pPr>
              <a:buFont typeface="Wingdings" pitchFamily="2" charset="2"/>
              <a:buChar char="ü"/>
            </a:pPr>
            <a:r>
              <a:rPr lang="nl-NL" dirty="0">
                <a:latin typeface="Verdana" pitchFamily="34" charset="0"/>
                <a:ea typeface="Verdana" pitchFamily="34" charset="0"/>
              </a:rPr>
              <a:t>Ben je thuis?</a:t>
            </a:r>
          </a:p>
          <a:p>
            <a:pPr>
              <a:buFont typeface="Wingdings" pitchFamily="2" charset="2"/>
              <a:buChar char="ü"/>
            </a:pPr>
            <a:r>
              <a:rPr lang="nl-NL" dirty="0">
                <a:latin typeface="Verdana" pitchFamily="34" charset="0"/>
                <a:ea typeface="Verdana" pitchFamily="34" charset="0"/>
              </a:rPr>
              <a:t>Heb je zin in een quiz?</a:t>
            </a:r>
          </a:p>
          <a:p>
            <a:pPr>
              <a:buFont typeface="Wingdings" pitchFamily="2" charset="2"/>
              <a:buChar char="ü"/>
            </a:pPr>
            <a:r>
              <a:rPr lang="nl-NL" dirty="0">
                <a:latin typeface="Verdana" pitchFamily="34" charset="0"/>
                <a:ea typeface="Verdana" pitchFamily="34" charset="0"/>
              </a:rPr>
              <a:t>Is er niet meer dan 1 gast in u midden?</a:t>
            </a:r>
          </a:p>
          <a:p>
            <a:pPr>
              <a:buFont typeface="Wingdings" pitchFamily="2" charset="2"/>
              <a:buChar char="ü"/>
            </a:pPr>
            <a:r>
              <a:rPr lang="nl-NL" dirty="0">
                <a:latin typeface="Verdana" pitchFamily="34" charset="0"/>
                <a:ea typeface="Verdana" pitchFamily="34" charset="0"/>
              </a:rPr>
              <a:t>Heb je het antwoordvel en een pen /stift?</a:t>
            </a:r>
          </a:p>
          <a:p>
            <a:pPr>
              <a:buFont typeface="Wingdings" pitchFamily="2" charset="2"/>
              <a:buChar char="ü"/>
            </a:pPr>
            <a:r>
              <a:rPr lang="nl-NL" dirty="0">
                <a:latin typeface="Verdana" pitchFamily="34" charset="0"/>
                <a:ea typeface="Verdana" pitchFamily="34" charset="0"/>
              </a:rPr>
              <a:t>Zet een alarm op 14.59 uur of zet de kookwekker…</a:t>
            </a:r>
          </a:p>
          <a:p>
            <a:pPr>
              <a:buFont typeface="Wingdings" pitchFamily="2" charset="2"/>
              <a:buChar char="ü"/>
            </a:pPr>
            <a:endParaRPr lang="nl-NL" dirty="0">
              <a:latin typeface="Verdana" pitchFamily="34" charset="0"/>
              <a:ea typeface="Verdana" pitchFamily="34" charset="0"/>
            </a:endParaRPr>
          </a:p>
          <a:p>
            <a:r>
              <a:rPr lang="nl-NL" b="1" dirty="0">
                <a:solidFill>
                  <a:srgbClr val="FF0D8C"/>
                </a:solidFill>
                <a:latin typeface="Verdana" pitchFamily="34" charset="0"/>
                <a:ea typeface="Verdana" pitchFamily="34" charset="0"/>
              </a:rPr>
              <a:t>Alles klaar? Beginnen maar…..</a:t>
            </a:r>
          </a:p>
          <a:p>
            <a:endParaRPr lang="nl-NL" dirty="0">
              <a:latin typeface="Verdana" pitchFamily="34" charset="0"/>
              <a:ea typeface="Verdana" pitchFamily="34" charset="0"/>
            </a:endParaRPr>
          </a:p>
          <a:p>
            <a:r>
              <a:rPr lang="nl-NL" dirty="0">
                <a:latin typeface="Verdana" pitchFamily="34" charset="0"/>
                <a:ea typeface="Verdana" pitchFamily="34" charset="0"/>
              </a:rPr>
              <a:t>Wie zijn antwoordvel terugmailt voor 15.01 uur dingt mee naar een prijsje.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hthoek 6"/>
          <p:cNvSpPr/>
          <p:nvPr/>
        </p:nvSpPr>
        <p:spPr>
          <a:xfrm>
            <a:off x="0" y="0"/>
            <a:ext cx="6858000" cy="91440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sz="1100">
              <a:latin typeface="Verdana" pitchFamily="34" charset="0"/>
              <a:ea typeface="Verdana" pitchFamily="34" charset="0"/>
            </a:endParaRPr>
          </a:p>
        </p:txBody>
      </p:sp>
      <p:pic>
        <p:nvPicPr>
          <p:cNvPr id="4" name="Picture 8" descr="Corridor Chapter Quiz - vragen en antwoorden - Corridor Chapter"/>
          <p:cNvPicPr>
            <a:picLocks noChangeAspect="1" noChangeArrowheads="1"/>
          </p:cNvPicPr>
          <p:nvPr/>
        </p:nvPicPr>
        <p:blipFill>
          <a:blip r:embed="rId2" cstate="print"/>
          <a:srcRect t="12941" r="-3549" b="12791"/>
          <a:stretch>
            <a:fillRect/>
          </a:stretch>
        </p:blipFill>
        <p:spPr bwMode="auto">
          <a:xfrm>
            <a:off x="0" y="0"/>
            <a:ext cx="2880320" cy="1255872"/>
          </a:xfrm>
          <a:prstGeom prst="rect">
            <a:avLst/>
          </a:prstGeom>
          <a:noFill/>
        </p:spPr>
      </p:pic>
      <p:sp>
        <p:nvSpPr>
          <p:cNvPr id="5" name="Afgeronde rechthoek 4"/>
          <p:cNvSpPr/>
          <p:nvPr/>
        </p:nvSpPr>
        <p:spPr>
          <a:xfrm>
            <a:off x="2996952" y="323528"/>
            <a:ext cx="3240360" cy="936104"/>
          </a:xfrm>
          <a:prstGeom prst="roundRect">
            <a:avLst/>
          </a:prstGeom>
          <a:solidFill>
            <a:srgbClr val="7DDDFB"/>
          </a:solidFill>
          <a:ln w="38100">
            <a:solidFill>
              <a:srgbClr val="FF0D8C"/>
            </a:solidFill>
            <a:prstDash val="lg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sz="1100">
              <a:latin typeface="Verdana" pitchFamily="34" charset="0"/>
              <a:ea typeface="Verdana" pitchFamily="34" charset="0"/>
            </a:endParaRPr>
          </a:p>
        </p:txBody>
      </p:sp>
      <p:sp>
        <p:nvSpPr>
          <p:cNvPr id="6" name="Tekstvak 5"/>
          <p:cNvSpPr txBox="1"/>
          <p:nvPr/>
        </p:nvSpPr>
        <p:spPr>
          <a:xfrm>
            <a:off x="3573016" y="611560"/>
            <a:ext cx="1728192" cy="338554"/>
          </a:xfrm>
          <a:prstGeom prst="rect">
            <a:avLst/>
          </a:prstGeom>
          <a:noFill/>
        </p:spPr>
        <p:txBody>
          <a:bodyPr wrap="square" rtlCol="0">
            <a:spAutoFit/>
          </a:bodyPr>
          <a:lstStyle/>
          <a:p>
            <a:pPr algn="ctr"/>
            <a:r>
              <a:rPr lang="nl-NL" sz="1600" b="1" dirty="0">
                <a:solidFill>
                  <a:srgbClr val="FF0D8C"/>
                </a:solidFill>
                <a:latin typeface="Verdana" pitchFamily="34" charset="0"/>
                <a:ea typeface="Verdana" pitchFamily="34" charset="0"/>
              </a:rPr>
              <a:t>Natuur</a:t>
            </a:r>
          </a:p>
        </p:txBody>
      </p:sp>
      <p:sp>
        <p:nvSpPr>
          <p:cNvPr id="8" name="Tekstvak 7"/>
          <p:cNvSpPr txBox="1"/>
          <p:nvPr/>
        </p:nvSpPr>
        <p:spPr>
          <a:xfrm>
            <a:off x="12908" y="1250003"/>
            <a:ext cx="6597352" cy="7229671"/>
          </a:xfrm>
          <a:prstGeom prst="rect">
            <a:avLst/>
          </a:prstGeom>
          <a:noFill/>
        </p:spPr>
        <p:txBody>
          <a:bodyPr wrap="square" rtlCol="0">
            <a:spAutoFit/>
          </a:bodyPr>
          <a:lstStyle/>
          <a:p>
            <a:pPr>
              <a:lnSpc>
                <a:spcPct val="107000"/>
              </a:lnSpc>
              <a:spcAft>
                <a:spcPts val="800"/>
              </a:spcAft>
            </a:pPr>
            <a:r>
              <a:rPr lang="nl-NL" sz="1000" dirty="0">
                <a:solidFill>
                  <a:srgbClr val="00B0F0"/>
                </a:solidFill>
                <a:latin typeface="Verdana Pro" panose="020B0604030504040204" pitchFamily="34" charset="0"/>
                <a:ea typeface="Verdana" pitchFamily="34" charset="0"/>
              </a:rPr>
              <a:t>1. </a:t>
            </a:r>
            <a:r>
              <a:rPr lang="nl-NL" sz="1000" dirty="0">
                <a:solidFill>
                  <a:srgbClr val="00B0F0"/>
                </a:solidFill>
                <a:effectLst/>
                <a:latin typeface="Verdana Pro" panose="020B0604030504040204" pitchFamily="34" charset="0"/>
                <a:ea typeface="Calibri" panose="020F0502020204030204" pitchFamily="34" charset="0"/>
                <a:cs typeface="Times New Roman" panose="02020603050405020304" pitchFamily="18" charset="0"/>
              </a:rPr>
              <a:t>1.Welke boom heeft een witte schors en kan je van ver herkennen?</a:t>
            </a:r>
          </a:p>
          <a:p>
            <a:pPr marL="342900" lvl="0" indent="-342900">
              <a:lnSpc>
                <a:spcPct val="107000"/>
              </a:lnSpc>
              <a:buFont typeface="+mj-lt"/>
              <a:buAutoNum type="alphaLcPeriod"/>
            </a:pPr>
            <a:r>
              <a:rPr lang="nl-NL" sz="1000" dirty="0">
                <a:solidFill>
                  <a:srgbClr val="00B0F0"/>
                </a:solidFill>
                <a:latin typeface="Verdana Pro" panose="020B0604030504040204" pitchFamily="34" charset="0"/>
                <a:cs typeface="Times New Roman" panose="02020603050405020304" pitchFamily="18" charset="0"/>
              </a:rPr>
              <a:t>Sierkers </a:t>
            </a:r>
          </a:p>
          <a:p>
            <a:pPr marL="342900" lvl="0" indent="-342900">
              <a:lnSpc>
                <a:spcPct val="107000"/>
              </a:lnSpc>
              <a:buFont typeface="+mj-lt"/>
              <a:buAutoNum type="alphaLcPeriod"/>
            </a:pPr>
            <a:r>
              <a:rPr lang="nl-NL" sz="1000" dirty="0">
                <a:solidFill>
                  <a:srgbClr val="00B0F0"/>
                </a:solidFill>
                <a:latin typeface="Verdana Pro" panose="020B0604030504040204" pitchFamily="34" charset="0"/>
                <a:cs typeface="Times New Roman" panose="02020603050405020304" pitchFamily="18" charset="0"/>
              </a:rPr>
              <a:t>Berk</a:t>
            </a:r>
          </a:p>
          <a:p>
            <a:pPr marL="342900" lvl="0" indent="-342900">
              <a:lnSpc>
                <a:spcPct val="107000"/>
              </a:lnSpc>
              <a:buFont typeface="+mj-lt"/>
              <a:buAutoNum type="alphaLcPeriod"/>
            </a:pPr>
            <a:r>
              <a:rPr lang="nl-NL" sz="1000" dirty="0">
                <a:solidFill>
                  <a:srgbClr val="00B0F0"/>
                </a:solidFill>
                <a:effectLst/>
                <a:latin typeface="Verdana" panose="020B0604030504040204" pitchFamily="34" charset="0"/>
                <a:ea typeface="Calibri" panose="020F0502020204030204" pitchFamily="34" charset="0"/>
                <a:cs typeface="Times New Roman" panose="02020603050405020304" pitchFamily="18" charset="0"/>
              </a:rPr>
              <a:t>Populier</a:t>
            </a:r>
            <a:endParaRPr lang="nl-NL" sz="1000" dirty="0">
              <a:solidFill>
                <a:srgbClr val="00B0F0"/>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lphaLcPeriod"/>
            </a:pPr>
            <a:r>
              <a:rPr lang="nl-NL" sz="1000" dirty="0">
                <a:solidFill>
                  <a:srgbClr val="00B0F0"/>
                </a:solidFill>
                <a:effectLst/>
                <a:latin typeface="Verdana" panose="020B0604030504040204" pitchFamily="34" charset="0"/>
                <a:ea typeface="Calibri" panose="020F0502020204030204" pitchFamily="34" charset="0"/>
                <a:cs typeface="Times New Roman" panose="02020603050405020304" pitchFamily="18" charset="0"/>
              </a:rPr>
              <a:t>Kastanje</a:t>
            </a:r>
          </a:p>
          <a:p>
            <a:pPr lvl="0">
              <a:lnSpc>
                <a:spcPct val="107000"/>
              </a:lnSpc>
              <a:spcAft>
                <a:spcPts val="800"/>
              </a:spcAft>
            </a:pPr>
            <a:br>
              <a:rPr lang="nl-NL" sz="1000" dirty="0">
                <a:solidFill>
                  <a:srgbClr val="00B0F0"/>
                </a:solidFill>
                <a:effectLst/>
                <a:latin typeface="Verdana Pro" panose="020B0604030504040204" pitchFamily="34" charset="0"/>
                <a:ea typeface="Calibri" panose="020F0502020204030204" pitchFamily="34" charset="0"/>
                <a:cs typeface="Times New Roman" panose="02020603050405020304" pitchFamily="18" charset="0"/>
              </a:rPr>
            </a:br>
            <a:r>
              <a:rPr lang="nl-NL" sz="1000" dirty="0">
                <a:solidFill>
                  <a:srgbClr val="00B0F0"/>
                </a:solidFill>
                <a:effectLst/>
                <a:latin typeface="Verdana Pro" panose="020B0604030504040204" pitchFamily="34" charset="0"/>
                <a:ea typeface="Calibri" panose="020F0502020204030204" pitchFamily="34" charset="0"/>
                <a:cs typeface="Times New Roman" panose="02020603050405020304" pitchFamily="18" charset="0"/>
              </a:rPr>
              <a:t>2. Welke boom gebruiken wij meestal als kerstboom? </a:t>
            </a:r>
          </a:p>
          <a:p>
            <a:pPr marL="342900" lvl="0" indent="-342900">
              <a:lnSpc>
                <a:spcPct val="107000"/>
              </a:lnSpc>
              <a:buFont typeface="+mj-lt"/>
              <a:buAutoNum type="alphaLcPeriod"/>
            </a:pPr>
            <a:r>
              <a:rPr lang="nl-NL" sz="1000" dirty="0">
                <a:solidFill>
                  <a:srgbClr val="00B0F0"/>
                </a:solidFill>
                <a:latin typeface="Verdana Pro" panose="020B0604030504040204" pitchFamily="34" charset="0"/>
                <a:cs typeface="Times New Roman" panose="02020603050405020304" pitchFamily="18" charset="0"/>
              </a:rPr>
              <a:t>Dennenboom </a:t>
            </a:r>
          </a:p>
          <a:p>
            <a:pPr marL="342900" lvl="0" indent="-342900">
              <a:lnSpc>
                <a:spcPct val="107000"/>
              </a:lnSpc>
              <a:buFont typeface="+mj-lt"/>
              <a:buAutoNum type="alphaLcPeriod"/>
            </a:pPr>
            <a:r>
              <a:rPr lang="nl-NL" sz="1000" dirty="0">
                <a:solidFill>
                  <a:srgbClr val="00B0F0"/>
                </a:solidFill>
                <a:latin typeface="Verdana Pro" panose="020B0604030504040204" pitchFamily="34" charset="0"/>
                <a:cs typeface="Times New Roman" panose="02020603050405020304" pitchFamily="18" charset="0"/>
              </a:rPr>
              <a:t>(Fijn)spar</a:t>
            </a:r>
          </a:p>
          <a:p>
            <a:pPr marL="342900" lvl="0" indent="-342900">
              <a:lnSpc>
                <a:spcPct val="107000"/>
              </a:lnSpc>
              <a:buFont typeface="+mj-lt"/>
              <a:buAutoNum type="alphaLcPeriod"/>
            </a:pPr>
            <a:r>
              <a:rPr lang="nl-NL" sz="1000" dirty="0">
                <a:solidFill>
                  <a:srgbClr val="00B0F0"/>
                </a:solidFill>
                <a:effectLst/>
                <a:latin typeface="Verdana" panose="020B0604030504040204" pitchFamily="34" charset="0"/>
                <a:ea typeface="Calibri" panose="020F0502020204030204" pitchFamily="34" charset="0"/>
                <a:cs typeface="Times New Roman" panose="02020603050405020304" pitchFamily="18" charset="0"/>
              </a:rPr>
              <a:t>Lariks</a:t>
            </a:r>
            <a:endParaRPr lang="nl-NL" sz="1000" dirty="0">
              <a:solidFill>
                <a:srgbClr val="00B0F0"/>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lphaLcPeriod"/>
            </a:pPr>
            <a:r>
              <a:rPr lang="nl-NL" sz="1000" dirty="0">
                <a:solidFill>
                  <a:srgbClr val="00B0F0"/>
                </a:solidFill>
                <a:effectLst/>
                <a:latin typeface="Verdana" panose="020B0604030504040204" pitchFamily="34" charset="0"/>
                <a:ea typeface="Calibri" panose="020F0502020204030204" pitchFamily="34" charset="0"/>
                <a:cs typeface="Times New Roman" panose="02020603050405020304" pitchFamily="18" charset="0"/>
              </a:rPr>
              <a:t>Conifeer</a:t>
            </a:r>
            <a:br>
              <a:rPr lang="nl-NL" sz="1000" dirty="0">
                <a:solidFill>
                  <a:srgbClr val="00B0F0"/>
                </a:solidFill>
                <a:latin typeface="Verdana Pro" panose="020B0604030504040204" pitchFamily="34" charset="0"/>
                <a:ea typeface="Verdana" pitchFamily="34" charset="0"/>
              </a:rPr>
            </a:br>
            <a:endParaRPr lang="nl-NL" sz="1000" dirty="0">
              <a:solidFill>
                <a:srgbClr val="00B0F0"/>
              </a:solidFill>
              <a:latin typeface="Verdana Pro" panose="020B0604030504040204" pitchFamily="34" charset="0"/>
              <a:ea typeface="Verdana" pitchFamily="34" charset="0"/>
            </a:endParaRPr>
          </a:p>
          <a:p>
            <a:pPr>
              <a:lnSpc>
                <a:spcPct val="107000"/>
              </a:lnSpc>
              <a:spcAft>
                <a:spcPts val="800"/>
              </a:spcAft>
            </a:pPr>
            <a:r>
              <a:rPr lang="nl-NL" sz="1000" dirty="0">
                <a:solidFill>
                  <a:srgbClr val="00B0F0"/>
                </a:solidFill>
                <a:latin typeface="Verdana Pro" panose="020B0604030504040204" pitchFamily="34" charset="0"/>
                <a:ea typeface="Verdana" pitchFamily="34" charset="0"/>
              </a:rPr>
              <a:t>3. </a:t>
            </a:r>
            <a:r>
              <a:rPr lang="nl-NL" sz="1000" dirty="0">
                <a:solidFill>
                  <a:srgbClr val="00B0F0"/>
                </a:solidFill>
                <a:effectLst/>
                <a:latin typeface="Verdana" panose="020B0604030504040204" pitchFamily="34" charset="0"/>
                <a:ea typeface="Calibri" panose="020F0502020204030204" pitchFamily="34" charset="0"/>
                <a:cs typeface="Times New Roman" panose="02020603050405020304" pitchFamily="18" charset="0"/>
              </a:rPr>
              <a:t>Welke vlinder is dit?</a:t>
            </a:r>
            <a:endParaRPr lang="nl-NL" sz="1000" dirty="0">
              <a:solidFill>
                <a:srgbClr val="00B0F0"/>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mj-lt"/>
              <a:buAutoNum type="alphaLcPeriod"/>
            </a:pPr>
            <a:r>
              <a:rPr lang="nl-NL" sz="1000" dirty="0">
                <a:solidFill>
                  <a:srgbClr val="00B0F0"/>
                </a:solidFill>
                <a:effectLst/>
                <a:latin typeface="Verdana" panose="020B0604030504040204" pitchFamily="34" charset="0"/>
                <a:ea typeface="Calibri" panose="020F0502020204030204" pitchFamily="34" charset="0"/>
                <a:cs typeface="Times New Roman" panose="02020603050405020304" pitchFamily="18" charset="0"/>
              </a:rPr>
              <a:t>Citroenvlinder</a:t>
            </a:r>
            <a:endParaRPr lang="nl-NL" sz="1000" dirty="0">
              <a:solidFill>
                <a:srgbClr val="00B0F0"/>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mj-lt"/>
              <a:buAutoNum type="alphaLcPeriod"/>
            </a:pPr>
            <a:r>
              <a:rPr lang="nl-NL" sz="1000" dirty="0">
                <a:solidFill>
                  <a:srgbClr val="00B0F0"/>
                </a:solidFill>
                <a:effectLst/>
                <a:latin typeface="Verdana" panose="020B0604030504040204" pitchFamily="34" charset="0"/>
                <a:ea typeface="Calibri" panose="020F0502020204030204" pitchFamily="34" charset="0"/>
                <a:cs typeface="Times New Roman" panose="02020603050405020304" pitchFamily="18" charset="0"/>
              </a:rPr>
              <a:t>Dagpauwoog</a:t>
            </a:r>
            <a:endParaRPr lang="nl-NL" sz="1000" dirty="0">
              <a:solidFill>
                <a:srgbClr val="00B0F0"/>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mj-lt"/>
              <a:buAutoNum type="alphaLcPeriod"/>
            </a:pPr>
            <a:r>
              <a:rPr lang="nl-NL" sz="1000" dirty="0">
                <a:solidFill>
                  <a:srgbClr val="00B0F0"/>
                </a:solidFill>
                <a:effectLst/>
                <a:latin typeface="Verdana" panose="020B0604030504040204" pitchFamily="34" charset="0"/>
                <a:ea typeface="Calibri" panose="020F0502020204030204" pitchFamily="34" charset="0"/>
                <a:cs typeface="Times New Roman" panose="02020603050405020304" pitchFamily="18" charset="0"/>
              </a:rPr>
              <a:t>Gele </a:t>
            </a:r>
            <a:r>
              <a:rPr lang="nl-NL" sz="1000" dirty="0" err="1">
                <a:solidFill>
                  <a:srgbClr val="00B0F0"/>
                </a:solidFill>
                <a:effectLst/>
                <a:latin typeface="Verdana" panose="020B0604030504040204" pitchFamily="34" charset="0"/>
                <a:ea typeface="Calibri" panose="020F0502020204030204" pitchFamily="34" charset="0"/>
                <a:cs typeface="Times New Roman" panose="02020603050405020304" pitchFamily="18" charset="0"/>
              </a:rPr>
              <a:t>lucernevlinder</a:t>
            </a:r>
            <a:endParaRPr lang="nl-NL" sz="1000" dirty="0">
              <a:solidFill>
                <a:srgbClr val="00B0F0"/>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lphaLcPeriod"/>
            </a:pPr>
            <a:r>
              <a:rPr lang="nl-NL" sz="1000" dirty="0">
                <a:solidFill>
                  <a:srgbClr val="00B0F0"/>
                </a:solidFill>
                <a:effectLst/>
                <a:latin typeface="Verdana" panose="020B0604030504040204" pitchFamily="34" charset="0"/>
                <a:ea typeface="Calibri" panose="020F0502020204030204" pitchFamily="34" charset="0"/>
                <a:cs typeface="Times New Roman" panose="02020603050405020304" pitchFamily="18" charset="0"/>
              </a:rPr>
              <a:t>Koolwitje</a:t>
            </a:r>
            <a:br>
              <a:rPr lang="nl-NL" sz="1000" dirty="0">
                <a:solidFill>
                  <a:srgbClr val="00B0F0"/>
                </a:solidFill>
                <a:latin typeface="Verdana Pro" panose="020B0604030504040204" pitchFamily="34" charset="0"/>
                <a:ea typeface="Verdana" pitchFamily="34" charset="0"/>
              </a:rPr>
            </a:br>
            <a:endParaRPr lang="nl-NL" sz="1000" dirty="0">
              <a:solidFill>
                <a:srgbClr val="00B0F0"/>
              </a:solidFill>
              <a:latin typeface="Verdana Pro" panose="020B0604030504040204" pitchFamily="34" charset="0"/>
              <a:ea typeface="Verdana" pitchFamily="34" charset="0"/>
            </a:endParaRPr>
          </a:p>
          <a:p>
            <a:pPr>
              <a:lnSpc>
                <a:spcPct val="107000"/>
              </a:lnSpc>
              <a:spcAft>
                <a:spcPts val="800"/>
              </a:spcAft>
            </a:pPr>
            <a:r>
              <a:rPr lang="nl-NL" sz="1000" dirty="0">
                <a:solidFill>
                  <a:srgbClr val="00B0F0"/>
                </a:solidFill>
                <a:latin typeface="Verdana Pro" panose="020B0604030504040204" pitchFamily="34" charset="0"/>
                <a:ea typeface="Verdana" pitchFamily="34" charset="0"/>
              </a:rPr>
              <a:t>4. </a:t>
            </a:r>
            <a:r>
              <a:rPr lang="nl-NL" sz="1000" dirty="0">
                <a:solidFill>
                  <a:srgbClr val="00B0F0"/>
                </a:solidFill>
                <a:effectLst/>
                <a:latin typeface="Verdana" panose="020B0604030504040204" pitchFamily="34" charset="0"/>
                <a:ea typeface="Calibri" panose="020F0502020204030204" pitchFamily="34" charset="0"/>
                <a:cs typeface="Times New Roman" panose="02020603050405020304" pitchFamily="18" charset="0"/>
              </a:rPr>
              <a:t>Hoe heten de zaden van varens?</a:t>
            </a:r>
            <a:endParaRPr lang="nl-NL" sz="1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mj-lt"/>
              <a:buAutoNum type="alphaLcPeriod"/>
            </a:pPr>
            <a:r>
              <a:rPr lang="nl-NL" sz="1000" dirty="0">
                <a:solidFill>
                  <a:srgbClr val="00B0F0"/>
                </a:solidFill>
                <a:latin typeface="Verdana Pro" panose="020B0604030504040204" pitchFamily="34" charset="0"/>
                <a:cs typeface="Times New Roman" panose="02020603050405020304" pitchFamily="18" charset="0"/>
              </a:rPr>
              <a:t>Zaden </a:t>
            </a:r>
          </a:p>
          <a:p>
            <a:pPr marL="342900" lvl="0" indent="-342900">
              <a:lnSpc>
                <a:spcPct val="107000"/>
              </a:lnSpc>
              <a:buFont typeface="+mj-lt"/>
              <a:buAutoNum type="alphaLcPeriod"/>
            </a:pPr>
            <a:r>
              <a:rPr lang="nl-NL" sz="1000" dirty="0">
                <a:solidFill>
                  <a:srgbClr val="00B0F0"/>
                </a:solidFill>
                <a:latin typeface="Verdana Pro" panose="020B0604030504040204" pitchFamily="34" charset="0"/>
                <a:cs typeface="Times New Roman" panose="02020603050405020304" pitchFamily="18" charset="0"/>
              </a:rPr>
              <a:t>Sporen</a:t>
            </a:r>
          </a:p>
          <a:p>
            <a:pPr marL="342900" lvl="0" indent="-342900">
              <a:lnSpc>
                <a:spcPct val="107000"/>
              </a:lnSpc>
              <a:buFont typeface="+mj-lt"/>
              <a:buAutoNum type="alphaLcPeriod"/>
            </a:pPr>
            <a:r>
              <a:rPr lang="nl-NL" sz="1000" dirty="0">
                <a:solidFill>
                  <a:srgbClr val="00B0F0"/>
                </a:solidFill>
                <a:latin typeface="Verdana" panose="020B0604030504040204" pitchFamily="34" charset="0"/>
                <a:ea typeface="Calibri" panose="020F0502020204030204" pitchFamily="34" charset="0"/>
                <a:cs typeface="Times New Roman" panose="02020603050405020304" pitchFamily="18" charset="0"/>
              </a:rPr>
              <a:t>K</a:t>
            </a:r>
            <a:r>
              <a:rPr lang="nl-NL" sz="1000" dirty="0">
                <a:solidFill>
                  <a:srgbClr val="00B0F0"/>
                </a:solidFill>
                <a:effectLst/>
                <a:latin typeface="Verdana" panose="020B0604030504040204" pitchFamily="34" charset="0"/>
                <a:ea typeface="Calibri" panose="020F0502020204030204" pitchFamily="34" charset="0"/>
                <a:cs typeface="Times New Roman" panose="02020603050405020304" pitchFamily="18" charset="0"/>
              </a:rPr>
              <a:t>noppen</a:t>
            </a:r>
            <a:endParaRPr lang="nl-NL" sz="1000" dirty="0">
              <a:solidFill>
                <a:srgbClr val="00B0F0"/>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lphaLcPeriod"/>
            </a:pPr>
            <a:r>
              <a:rPr lang="nl-NL" sz="1000" dirty="0">
                <a:solidFill>
                  <a:srgbClr val="00B0F0"/>
                </a:solidFill>
                <a:effectLst/>
                <a:latin typeface="Verdana" panose="020B0604030504040204" pitchFamily="34" charset="0"/>
                <a:ea typeface="Calibri" panose="020F0502020204030204" pitchFamily="34" charset="0"/>
                <a:cs typeface="Times New Roman" panose="02020603050405020304" pitchFamily="18" charset="0"/>
              </a:rPr>
              <a:t>Enten </a:t>
            </a:r>
            <a:br>
              <a:rPr lang="nl-NL" sz="1000" dirty="0">
                <a:solidFill>
                  <a:srgbClr val="00B0F0"/>
                </a:solidFill>
                <a:effectLst/>
                <a:latin typeface="Verdana" panose="020B0604030504040204" pitchFamily="34" charset="0"/>
                <a:ea typeface="Calibri" panose="020F0502020204030204" pitchFamily="34" charset="0"/>
                <a:cs typeface="Times New Roman" panose="02020603050405020304" pitchFamily="18" charset="0"/>
              </a:rPr>
            </a:br>
            <a:endParaRPr lang="nl-NL" sz="1000" dirty="0">
              <a:solidFill>
                <a:srgbClr val="00B0F0"/>
              </a:solidFill>
              <a:effectLst/>
              <a:latin typeface="Verdana" panose="020B0604030504040204" pitchFamily="34" charset="0"/>
              <a:ea typeface="Calibri" panose="020F0502020204030204" pitchFamily="34" charset="0"/>
              <a:cs typeface="Times New Roman" panose="02020603050405020304" pitchFamily="18" charset="0"/>
            </a:endParaRPr>
          </a:p>
          <a:p>
            <a:pPr lvl="0">
              <a:lnSpc>
                <a:spcPct val="107000"/>
              </a:lnSpc>
              <a:spcAft>
                <a:spcPts val="800"/>
              </a:spcAft>
            </a:pPr>
            <a:r>
              <a:rPr lang="nl-NL" sz="1000" dirty="0">
                <a:solidFill>
                  <a:srgbClr val="00B0F0"/>
                </a:solidFill>
                <a:latin typeface="Verdana Pro" panose="020B0604030504040204" pitchFamily="34" charset="0"/>
                <a:ea typeface="Verdana" pitchFamily="34" charset="0"/>
              </a:rPr>
              <a:t>5. </a:t>
            </a:r>
            <a:r>
              <a:rPr lang="nl-NL" sz="1000" dirty="0">
                <a:solidFill>
                  <a:srgbClr val="00B0F0"/>
                </a:solidFill>
                <a:effectLst/>
                <a:latin typeface="Verdana Pro" panose="020B0604030504040204" pitchFamily="34" charset="0"/>
                <a:ea typeface="Calibri" panose="020F0502020204030204" pitchFamily="34" charset="0"/>
                <a:cs typeface="Times New Roman" panose="02020603050405020304" pitchFamily="18" charset="0"/>
              </a:rPr>
              <a:t>Welke plant/bloem zie je</a:t>
            </a:r>
            <a:endParaRPr lang="nl-NL" sz="1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mj-lt"/>
              <a:buAutoNum type="alphaLcPeriod"/>
            </a:pPr>
            <a:r>
              <a:rPr lang="nl-NL" sz="1000" dirty="0">
                <a:solidFill>
                  <a:srgbClr val="00B0F0"/>
                </a:solidFill>
                <a:effectLst/>
                <a:latin typeface="Verdana Pro" panose="020B0604030504040204" pitchFamily="34" charset="0"/>
                <a:ea typeface="Calibri" panose="020F0502020204030204" pitchFamily="34" charset="0"/>
                <a:cs typeface="Times New Roman" panose="02020603050405020304" pitchFamily="18" charset="0"/>
              </a:rPr>
              <a:t>Sneeuwklokje</a:t>
            </a:r>
            <a:endParaRPr lang="nl-NL" sz="1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mj-lt"/>
              <a:buAutoNum type="alphaLcPeriod"/>
            </a:pPr>
            <a:r>
              <a:rPr lang="nl-NL" sz="1000" dirty="0">
                <a:solidFill>
                  <a:srgbClr val="00B0F0"/>
                </a:solidFill>
                <a:effectLst/>
                <a:latin typeface="Verdana Pro" panose="020B0604030504040204" pitchFamily="34" charset="0"/>
                <a:ea typeface="Calibri" panose="020F0502020204030204" pitchFamily="34" charset="0"/>
                <a:cs typeface="Times New Roman" panose="02020603050405020304" pitchFamily="18" charset="0"/>
              </a:rPr>
              <a:t>Campanula</a:t>
            </a:r>
            <a:endParaRPr lang="nl-NL" sz="1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mj-lt"/>
              <a:buAutoNum type="alphaLcPeriod"/>
            </a:pPr>
            <a:r>
              <a:rPr lang="nl-NL" sz="1000" dirty="0">
                <a:solidFill>
                  <a:srgbClr val="00B0F0"/>
                </a:solidFill>
                <a:effectLst/>
                <a:latin typeface="Verdana Pro" panose="020B0604030504040204" pitchFamily="34" charset="0"/>
                <a:ea typeface="Calibri" panose="020F0502020204030204" pitchFamily="34" charset="0"/>
                <a:cs typeface="Times New Roman" panose="02020603050405020304" pitchFamily="18" charset="0"/>
              </a:rPr>
              <a:t>Lelietje-van-dalen </a:t>
            </a:r>
            <a:endParaRPr lang="nl-NL" sz="1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lphaLcPeriod"/>
            </a:pPr>
            <a:r>
              <a:rPr lang="nl-NL" sz="1000" dirty="0">
                <a:solidFill>
                  <a:srgbClr val="00B0F0"/>
                </a:solidFill>
                <a:effectLst/>
                <a:latin typeface="Verdana Pro" panose="020B0604030504040204" pitchFamily="34" charset="0"/>
                <a:ea typeface="Calibri" panose="020F0502020204030204" pitchFamily="34" charset="0"/>
                <a:cs typeface="Times New Roman" panose="02020603050405020304" pitchFamily="18" charset="0"/>
              </a:rPr>
              <a:t>Ereprijs</a:t>
            </a:r>
            <a:endParaRPr lang="nl-NL" sz="1000" dirty="0">
              <a:effectLst/>
              <a:latin typeface="Calibri" panose="020F0502020204030204" pitchFamily="34" charset="0"/>
              <a:ea typeface="Calibri" panose="020F0502020204030204" pitchFamily="34" charset="0"/>
              <a:cs typeface="Times New Roman" panose="02020603050405020304" pitchFamily="18" charset="0"/>
            </a:endParaRPr>
          </a:p>
          <a:p>
            <a:pPr marL="228600" lvl="0" indent="-228600"/>
            <a:endParaRPr lang="nl-NL" sz="1000" dirty="0">
              <a:solidFill>
                <a:srgbClr val="00B0F0"/>
              </a:solidFill>
              <a:latin typeface="Verdana Pro" panose="020B0604030504040204" pitchFamily="34" charset="0"/>
              <a:ea typeface="Verdana" pitchFamily="34" charset="0"/>
            </a:endParaRPr>
          </a:p>
          <a:p>
            <a:pPr>
              <a:lnSpc>
                <a:spcPct val="107000"/>
              </a:lnSpc>
              <a:spcAft>
                <a:spcPts val="800"/>
              </a:spcAft>
            </a:pPr>
            <a:r>
              <a:rPr lang="nl-NL" sz="1000" dirty="0">
                <a:solidFill>
                  <a:srgbClr val="00B0F0"/>
                </a:solidFill>
                <a:latin typeface="Verdana Pro" panose="020B0604030504040204" pitchFamily="34" charset="0"/>
                <a:ea typeface="Verdana" pitchFamily="34" charset="0"/>
              </a:rPr>
              <a:t>6. </a:t>
            </a:r>
            <a:r>
              <a:rPr lang="nl-NL" sz="1000" dirty="0">
                <a:solidFill>
                  <a:srgbClr val="00B0F0"/>
                </a:solidFill>
                <a:effectLst/>
                <a:latin typeface="Verdana Pro" panose="020B0604030504040204" pitchFamily="34" charset="0"/>
                <a:ea typeface="Calibri" panose="020F0502020204030204" pitchFamily="34" charset="0"/>
                <a:cs typeface="Times New Roman" panose="02020603050405020304" pitchFamily="18" charset="0"/>
              </a:rPr>
              <a:t>Hoeveel vleugels heeft een libel?</a:t>
            </a:r>
            <a:endParaRPr lang="nl-NL" sz="1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mj-lt"/>
              <a:buAutoNum type="alphaLcPeriod"/>
            </a:pPr>
            <a:r>
              <a:rPr lang="nl-NL" sz="1000" dirty="0">
                <a:solidFill>
                  <a:srgbClr val="00B0F0"/>
                </a:solidFill>
                <a:effectLst/>
                <a:latin typeface="Verdana Pro" panose="020B0604030504040204" pitchFamily="34" charset="0"/>
                <a:ea typeface="Calibri" panose="020F0502020204030204" pitchFamily="34" charset="0"/>
                <a:cs typeface="Times New Roman" panose="02020603050405020304" pitchFamily="18" charset="0"/>
              </a:rPr>
              <a:t>6</a:t>
            </a:r>
            <a:endParaRPr lang="nl-NL" sz="1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mj-lt"/>
              <a:buAutoNum type="alphaLcPeriod"/>
            </a:pPr>
            <a:r>
              <a:rPr lang="nl-NL" sz="1000" dirty="0">
                <a:solidFill>
                  <a:srgbClr val="00B0F0"/>
                </a:solidFill>
                <a:effectLst/>
                <a:latin typeface="Verdana Pro" panose="020B0604030504040204" pitchFamily="34" charset="0"/>
                <a:ea typeface="Calibri" panose="020F0502020204030204" pitchFamily="34" charset="0"/>
                <a:cs typeface="Times New Roman" panose="02020603050405020304" pitchFamily="18" charset="0"/>
              </a:rPr>
              <a:t>4</a:t>
            </a:r>
            <a:endParaRPr lang="nl-NL" sz="1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mj-lt"/>
              <a:buAutoNum type="alphaLcPeriod"/>
            </a:pPr>
            <a:r>
              <a:rPr lang="nl-NL" sz="1000" dirty="0">
                <a:solidFill>
                  <a:srgbClr val="00B0F0"/>
                </a:solidFill>
                <a:effectLst/>
                <a:latin typeface="Verdana Pro" panose="020B0604030504040204" pitchFamily="34" charset="0"/>
                <a:ea typeface="Calibri" panose="020F0502020204030204" pitchFamily="34" charset="0"/>
                <a:cs typeface="Times New Roman" panose="02020603050405020304" pitchFamily="18" charset="0"/>
              </a:rPr>
              <a:t>3 </a:t>
            </a:r>
            <a:endParaRPr lang="nl-NL" sz="1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lphaLcPeriod"/>
            </a:pPr>
            <a:r>
              <a:rPr lang="nl-NL" sz="1000" dirty="0">
                <a:solidFill>
                  <a:srgbClr val="00B0F0"/>
                </a:solidFill>
                <a:effectLst/>
                <a:latin typeface="Verdana Pro" panose="020B0604030504040204" pitchFamily="34" charset="0"/>
                <a:ea typeface="Calibri" panose="020F0502020204030204" pitchFamily="34" charset="0"/>
                <a:cs typeface="Times New Roman" panose="02020603050405020304" pitchFamily="18" charset="0"/>
              </a:rPr>
              <a:t>2</a:t>
            </a:r>
            <a:endParaRPr lang="nl-NL" sz="1000" dirty="0">
              <a:effectLst/>
              <a:latin typeface="Calibri" panose="020F0502020204030204" pitchFamily="34" charset="0"/>
              <a:ea typeface="Calibri" panose="020F0502020204030204" pitchFamily="34" charset="0"/>
              <a:cs typeface="Times New Roman" panose="02020603050405020304" pitchFamily="18" charset="0"/>
            </a:endParaRPr>
          </a:p>
          <a:p>
            <a:pPr lvl="0"/>
            <a:endParaRPr lang="nl-NL" sz="1000" dirty="0">
              <a:solidFill>
                <a:srgbClr val="00B0F0"/>
              </a:solidFill>
              <a:latin typeface="Verdana Pro" panose="020B0604030504040204" pitchFamily="34" charset="0"/>
              <a:ea typeface="Verdana" pitchFamily="34" charset="0"/>
            </a:endParaRPr>
          </a:p>
        </p:txBody>
      </p:sp>
      <p:pic>
        <p:nvPicPr>
          <p:cNvPr id="9" name="Afbeelding 8">
            <a:extLst>
              <a:ext uri="{FF2B5EF4-FFF2-40B4-BE49-F238E27FC236}">
                <a16:creationId xmlns:a16="http://schemas.microsoft.com/office/drawing/2014/main" id="{31C86C3E-400C-45D2-809F-2AC5E6254345}"/>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036402" y="3275856"/>
            <a:ext cx="2200910" cy="1463040"/>
          </a:xfrm>
          <a:prstGeom prst="rect">
            <a:avLst/>
          </a:prstGeom>
          <a:noFill/>
        </p:spPr>
      </p:pic>
      <p:pic>
        <p:nvPicPr>
          <p:cNvPr id="10" name="Afbeelding 9" descr="Muismat Het Lelietje van Dalen - Het lelietje van Dalen in een groene omgeving muismat rubber - 40x60 cm - Muismat met foto">
            <a:extLst>
              <a:ext uri="{FF2B5EF4-FFF2-40B4-BE49-F238E27FC236}">
                <a16:creationId xmlns:a16="http://schemas.microsoft.com/office/drawing/2014/main" id="{9AE8E199-65FE-4516-8D64-D91344E2510F}"/>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rot="10800000" flipV="1">
            <a:off x="5135400" y="5436096"/>
            <a:ext cx="1096645" cy="1631315"/>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hthoek 6"/>
          <p:cNvSpPr/>
          <p:nvPr/>
        </p:nvSpPr>
        <p:spPr>
          <a:xfrm>
            <a:off x="0" y="0"/>
            <a:ext cx="6858000" cy="91440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sz="1100">
              <a:latin typeface="Verdana" pitchFamily="34" charset="0"/>
              <a:ea typeface="Verdana" pitchFamily="34" charset="0"/>
            </a:endParaRPr>
          </a:p>
        </p:txBody>
      </p:sp>
      <p:pic>
        <p:nvPicPr>
          <p:cNvPr id="4" name="Picture 8" descr="Corridor Chapter Quiz - vragen en antwoorden - Corridor Chapter"/>
          <p:cNvPicPr>
            <a:picLocks noChangeAspect="1" noChangeArrowheads="1"/>
          </p:cNvPicPr>
          <p:nvPr/>
        </p:nvPicPr>
        <p:blipFill>
          <a:blip r:embed="rId2" cstate="print"/>
          <a:srcRect t="12941" r="-3549" b="12791"/>
          <a:stretch>
            <a:fillRect/>
          </a:stretch>
        </p:blipFill>
        <p:spPr bwMode="auto">
          <a:xfrm>
            <a:off x="0" y="0"/>
            <a:ext cx="2880320" cy="1255872"/>
          </a:xfrm>
          <a:prstGeom prst="rect">
            <a:avLst/>
          </a:prstGeom>
          <a:noFill/>
        </p:spPr>
      </p:pic>
      <p:sp>
        <p:nvSpPr>
          <p:cNvPr id="5" name="Afgeronde rechthoek 4"/>
          <p:cNvSpPr/>
          <p:nvPr/>
        </p:nvSpPr>
        <p:spPr>
          <a:xfrm>
            <a:off x="2996952" y="323528"/>
            <a:ext cx="3240360" cy="936104"/>
          </a:xfrm>
          <a:prstGeom prst="roundRect">
            <a:avLst/>
          </a:prstGeom>
          <a:solidFill>
            <a:srgbClr val="7DDDFB"/>
          </a:solidFill>
          <a:ln w="38100">
            <a:solidFill>
              <a:srgbClr val="FF0D8C"/>
            </a:solidFill>
            <a:prstDash val="lg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sz="1100">
              <a:latin typeface="Verdana" pitchFamily="34" charset="0"/>
              <a:ea typeface="Verdana" pitchFamily="34" charset="0"/>
            </a:endParaRPr>
          </a:p>
        </p:txBody>
      </p:sp>
      <p:sp>
        <p:nvSpPr>
          <p:cNvPr id="6" name="Tekstvak 5"/>
          <p:cNvSpPr txBox="1"/>
          <p:nvPr/>
        </p:nvSpPr>
        <p:spPr>
          <a:xfrm>
            <a:off x="3564976" y="622303"/>
            <a:ext cx="1728192" cy="338554"/>
          </a:xfrm>
          <a:prstGeom prst="rect">
            <a:avLst/>
          </a:prstGeom>
          <a:noFill/>
        </p:spPr>
        <p:txBody>
          <a:bodyPr wrap="square" rtlCol="0">
            <a:spAutoFit/>
          </a:bodyPr>
          <a:lstStyle/>
          <a:p>
            <a:pPr algn="ctr"/>
            <a:r>
              <a:rPr lang="nl-NL" sz="1600" b="1" dirty="0">
                <a:solidFill>
                  <a:srgbClr val="FF0D8C"/>
                </a:solidFill>
                <a:latin typeface="Verdana" pitchFamily="34" charset="0"/>
                <a:ea typeface="Verdana" pitchFamily="34" charset="0"/>
              </a:rPr>
              <a:t>Natuur</a:t>
            </a:r>
          </a:p>
        </p:txBody>
      </p:sp>
      <p:sp>
        <p:nvSpPr>
          <p:cNvPr id="9" name="Tekstvak 8"/>
          <p:cNvSpPr txBox="1"/>
          <p:nvPr/>
        </p:nvSpPr>
        <p:spPr>
          <a:xfrm>
            <a:off x="155548" y="1403648"/>
            <a:ext cx="6597352" cy="4456413"/>
          </a:xfrm>
          <a:prstGeom prst="rect">
            <a:avLst/>
          </a:prstGeom>
          <a:noFill/>
        </p:spPr>
        <p:txBody>
          <a:bodyPr wrap="square" rtlCol="0">
            <a:spAutoFit/>
          </a:bodyPr>
          <a:lstStyle/>
          <a:p>
            <a:pPr lvl="0"/>
            <a:r>
              <a:rPr lang="nl-NL" sz="1000" dirty="0">
                <a:solidFill>
                  <a:srgbClr val="00B0F0"/>
                </a:solidFill>
                <a:latin typeface="Verdana Pro" panose="020B0604030504040204" pitchFamily="34" charset="0"/>
                <a:ea typeface="Verdana" pitchFamily="34" charset="0"/>
              </a:rPr>
              <a:t>7. </a:t>
            </a:r>
            <a:r>
              <a:rPr lang="nl-NL" sz="1000" dirty="0">
                <a:solidFill>
                  <a:srgbClr val="00B0F0"/>
                </a:solidFill>
                <a:effectLst/>
                <a:latin typeface="Verdana Pro" panose="020B0604030504040204" pitchFamily="34" charset="0"/>
                <a:ea typeface="Calibri" panose="020F0502020204030204" pitchFamily="34" charset="0"/>
                <a:cs typeface="Times New Roman" panose="02020603050405020304" pitchFamily="18" charset="0"/>
              </a:rPr>
              <a:t>Hoe maken sprinkhanen lawaai?</a:t>
            </a:r>
            <a:br>
              <a:rPr lang="nl-NL" sz="1000" dirty="0">
                <a:solidFill>
                  <a:srgbClr val="00B0F0"/>
                </a:solidFill>
                <a:effectLst/>
                <a:latin typeface="Verdana Pro" panose="020B0604030504040204" pitchFamily="34" charset="0"/>
                <a:ea typeface="Calibri" panose="020F0502020204030204" pitchFamily="34" charset="0"/>
                <a:cs typeface="Times New Roman" panose="02020603050405020304" pitchFamily="18" charset="0"/>
              </a:rPr>
            </a:br>
            <a:endParaRPr lang="nl-NL" sz="1000" dirty="0">
              <a:solidFill>
                <a:srgbClr val="00B0F0"/>
              </a:solidFill>
              <a:effectLst/>
              <a:latin typeface="Verdana Pro" panose="020B0604030504040204" pitchFamily="34" charset="0"/>
              <a:ea typeface="Calibri" panose="020F0502020204030204" pitchFamily="34" charset="0"/>
              <a:cs typeface="Times New Roman" panose="02020603050405020304" pitchFamily="18" charset="0"/>
            </a:endParaRPr>
          </a:p>
          <a:p>
            <a:pPr>
              <a:lnSpc>
                <a:spcPct val="107000"/>
              </a:lnSpc>
              <a:spcAft>
                <a:spcPts val="800"/>
              </a:spcAft>
            </a:pPr>
            <a:r>
              <a:rPr lang="nl-NL" sz="1000" dirty="0">
                <a:solidFill>
                  <a:srgbClr val="00B0F0"/>
                </a:solidFill>
                <a:effectLst/>
                <a:latin typeface="Verdana Pro" panose="020B0604030504040204" pitchFamily="34" charset="0"/>
                <a:ea typeface="Calibri" panose="020F0502020204030204" pitchFamily="34" charset="0"/>
                <a:cs typeface="Times New Roman" panose="02020603050405020304" pitchFamily="18" charset="0"/>
              </a:rPr>
              <a:t>a. Door met hun poten over hun vleugels te wrijven</a:t>
            </a:r>
            <a:br>
              <a:rPr lang="nl-NL" sz="1000" dirty="0">
                <a:solidFill>
                  <a:srgbClr val="00B0F0"/>
                </a:solidFill>
                <a:effectLst/>
                <a:latin typeface="Verdana Pro" panose="020B0604030504040204" pitchFamily="34" charset="0"/>
                <a:ea typeface="Calibri" panose="020F0502020204030204" pitchFamily="34" charset="0"/>
                <a:cs typeface="Times New Roman" panose="02020603050405020304" pitchFamily="18" charset="0"/>
              </a:rPr>
            </a:br>
            <a:r>
              <a:rPr lang="nl-NL" sz="1000" dirty="0">
                <a:solidFill>
                  <a:srgbClr val="00B0F0"/>
                </a:solidFill>
                <a:effectLst/>
                <a:latin typeface="Verdana Pro" panose="020B0604030504040204" pitchFamily="34" charset="0"/>
                <a:ea typeface="Calibri" panose="020F0502020204030204" pitchFamily="34" charset="0"/>
                <a:cs typeface="Times New Roman" panose="02020603050405020304" pitchFamily="18" charset="0"/>
              </a:rPr>
              <a:t>b. Door lucht over de ‘stembanden’ te blazen</a:t>
            </a:r>
            <a:br>
              <a:rPr lang="nl-NL" sz="1000" dirty="0">
                <a:solidFill>
                  <a:srgbClr val="00B0F0"/>
                </a:solidFill>
                <a:effectLst/>
                <a:latin typeface="Verdana Pro" panose="020B0604030504040204" pitchFamily="34" charset="0"/>
                <a:ea typeface="Calibri" panose="020F0502020204030204" pitchFamily="34" charset="0"/>
                <a:cs typeface="Times New Roman" panose="02020603050405020304" pitchFamily="18" charset="0"/>
              </a:rPr>
            </a:br>
            <a:r>
              <a:rPr lang="nl-NL" sz="1000" dirty="0">
                <a:solidFill>
                  <a:srgbClr val="00B0F0"/>
                </a:solidFill>
                <a:effectLst/>
                <a:latin typeface="Verdana Pro" panose="020B0604030504040204" pitchFamily="34" charset="0"/>
                <a:ea typeface="Calibri" panose="020F0502020204030204" pitchFamily="34" charset="0"/>
                <a:cs typeface="Times New Roman" panose="02020603050405020304" pitchFamily="18" charset="0"/>
              </a:rPr>
              <a:t>c. Door de vleugels te laten ‘klapperen’</a:t>
            </a:r>
            <a:br>
              <a:rPr lang="nl-NL" sz="1000" dirty="0">
                <a:solidFill>
                  <a:srgbClr val="00B0F0"/>
                </a:solidFill>
                <a:effectLst/>
                <a:latin typeface="Verdana Pro" panose="020B0604030504040204" pitchFamily="34" charset="0"/>
                <a:ea typeface="Calibri" panose="020F0502020204030204" pitchFamily="34" charset="0"/>
                <a:cs typeface="Times New Roman" panose="02020603050405020304" pitchFamily="18" charset="0"/>
              </a:rPr>
            </a:br>
            <a:r>
              <a:rPr lang="nl-NL" sz="1000" dirty="0">
                <a:solidFill>
                  <a:srgbClr val="00B0F0"/>
                </a:solidFill>
                <a:effectLst/>
                <a:latin typeface="Verdana Pro" panose="020B0604030504040204" pitchFamily="34" charset="0"/>
                <a:ea typeface="Calibri" panose="020F0502020204030204" pitchFamily="34" charset="0"/>
                <a:cs typeface="Times New Roman" panose="02020603050405020304" pitchFamily="18" charset="0"/>
              </a:rPr>
              <a:t>d. Door met de poten snel op de grond te tikken</a:t>
            </a:r>
            <a:endParaRPr lang="nl-NL" sz="1000" dirty="0">
              <a:effectLst/>
              <a:latin typeface="Calibri" panose="020F0502020204030204" pitchFamily="34" charset="0"/>
              <a:ea typeface="Calibri" panose="020F0502020204030204" pitchFamily="34" charset="0"/>
              <a:cs typeface="Times New Roman" panose="02020603050405020304" pitchFamily="18" charset="0"/>
            </a:endParaRPr>
          </a:p>
          <a:p>
            <a:pPr lvl="0"/>
            <a:endParaRPr lang="nl-NL" sz="1000" dirty="0">
              <a:solidFill>
                <a:srgbClr val="00B0F0"/>
              </a:solidFill>
              <a:latin typeface="Verdana" pitchFamily="34" charset="0"/>
              <a:ea typeface="Verdana" pitchFamily="34" charset="0"/>
            </a:endParaRPr>
          </a:p>
          <a:p>
            <a:pPr>
              <a:lnSpc>
                <a:spcPct val="107000"/>
              </a:lnSpc>
              <a:spcAft>
                <a:spcPts val="800"/>
              </a:spcAft>
            </a:pPr>
            <a:r>
              <a:rPr lang="nl-NL" sz="1000" dirty="0">
                <a:solidFill>
                  <a:srgbClr val="00B0F0"/>
                </a:solidFill>
                <a:latin typeface="Verdana" pitchFamily="34" charset="0"/>
                <a:ea typeface="Verdana" pitchFamily="34" charset="0"/>
              </a:rPr>
              <a:t>8. </a:t>
            </a:r>
            <a:r>
              <a:rPr lang="nl-NL" sz="1000" dirty="0">
                <a:solidFill>
                  <a:srgbClr val="00B0F0"/>
                </a:solidFill>
                <a:effectLst/>
                <a:latin typeface="Verdana Pro" panose="020B0604030504040204" pitchFamily="34" charset="0"/>
                <a:ea typeface="Calibri" panose="020F0502020204030204" pitchFamily="34" charset="0"/>
                <a:cs typeface="Times New Roman" panose="02020603050405020304" pitchFamily="18" charset="0"/>
              </a:rPr>
              <a:t>Wat heeft een boom wel nodig om te groeien en een mens niet? </a:t>
            </a:r>
            <a:endParaRPr lang="nl-NL" sz="1000" dirty="0">
              <a:effectLst/>
              <a:latin typeface="Calibri" panose="020F0502020204030204" pitchFamily="34" charset="0"/>
              <a:ea typeface="Calibri" panose="020F0502020204030204" pitchFamily="34" charset="0"/>
              <a:cs typeface="Times New Roman" panose="02020603050405020304" pitchFamily="18" charset="0"/>
            </a:endParaRPr>
          </a:p>
          <a:p>
            <a:r>
              <a:rPr lang="nl-NL" sz="1000" dirty="0">
                <a:solidFill>
                  <a:srgbClr val="00B0F0"/>
                </a:solidFill>
                <a:effectLst/>
                <a:latin typeface="Verdana Pro" panose="020B0604030504040204" pitchFamily="34" charset="0"/>
                <a:ea typeface="Calibri" panose="020F0502020204030204" pitchFamily="34" charset="0"/>
                <a:cs typeface="Times New Roman" panose="02020603050405020304" pitchFamily="18" charset="0"/>
              </a:rPr>
              <a:t>a. </a:t>
            </a:r>
            <a:r>
              <a:rPr lang="nl-NL" sz="1000" dirty="0">
                <a:solidFill>
                  <a:srgbClr val="00B0F0"/>
                </a:solidFill>
                <a:latin typeface="Verdana Pro" panose="020B0604030504040204" pitchFamily="34" charset="0"/>
                <a:cs typeface="Times New Roman" panose="02020603050405020304" pitchFamily="18" charset="0"/>
              </a:rPr>
              <a:t>CO2 (koolstof)</a:t>
            </a:r>
            <a:br>
              <a:rPr lang="nl-NL" sz="1000" dirty="0">
                <a:solidFill>
                  <a:srgbClr val="00B0F0"/>
                </a:solidFill>
                <a:latin typeface="Verdana Pro" panose="020B0604030504040204" pitchFamily="34" charset="0"/>
                <a:cs typeface="Times New Roman" panose="02020603050405020304" pitchFamily="18" charset="0"/>
              </a:rPr>
            </a:br>
            <a:r>
              <a:rPr lang="nl-NL" sz="1000" dirty="0">
                <a:solidFill>
                  <a:srgbClr val="00B0F0"/>
                </a:solidFill>
                <a:latin typeface="Verdana Pro" panose="020B0604030504040204" pitchFamily="34" charset="0"/>
                <a:cs typeface="Times New Roman" panose="02020603050405020304" pitchFamily="18" charset="0"/>
              </a:rPr>
              <a:t>b. O2 (zuurstof)</a:t>
            </a:r>
            <a:br>
              <a:rPr lang="nl-NL" sz="1000" dirty="0">
                <a:solidFill>
                  <a:srgbClr val="00B0F0"/>
                </a:solidFill>
                <a:latin typeface="Verdana Pro" panose="020B0604030504040204" pitchFamily="34" charset="0"/>
                <a:cs typeface="Times New Roman" panose="02020603050405020304" pitchFamily="18" charset="0"/>
              </a:rPr>
            </a:br>
            <a:r>
              <a:rPr lang="nl-NL" sz="1000" dirty="0">
                <a:solidFill>
                  <a:srgbClr val="00B0F0"/>
                </a:solidFill>
                <a:latin typeface="Verdana Pro" panose="020B0604030504040204" pitchFamily="34" charset="0"/>
                <a:cs typeface="Times New Roman" panose="02020603050405020304" pitchFamily="18" charset="0"/>
              </a:rPr>
              <a:t>c. Licht</a:t>
            </a:r>
            <a:br>
              <a:rPr lang="nl-NL" sz="1000" dirty="0">
                <a:solidFill>
                  <a:srgbClr val="00B0F0"/>
                </a:solidFill>
                <a:latin typeface="Verdana Pro" panose="020B0604030504040204" pitchFamily="34" charset="0"/>
                <a:cs typeface="Times New Roman" panose="02020603050405020304" pitchFamily="18" charset="0"/>
              </a:rPr>
            </a:br>
            <a:r>
              <a:rPr lang="nl-NL" sz="1000" dirty="0">
                <a:solidFill>
                  <a:srgbClr val="00B0F0"/>
                </a:solidFill>
                <a:latin typeface="Verdana Pro" panose="020B0604030504040204" pitchFamily="34" charset="0"/>
                <a:cs typeface="Times New Roman" panose="02020603050405020304" pitchFamily="18" charset="0"/>
              </a:rPr>
              <a:t>d. H2O (water</a:t>
            </a:r>
            <a:r>
              <a:rPr lang="nl-NL" sz="1000" dirty="0">
                <a:solidFill>
                  <a:srgbClr val="00B0F0"/>
                </a:solidFill>
                <a:effectLst/>
                <a:latin typeface="Verdana Pro" panose="020B0604030504040204" pitchFamily="34" charset="0"/>
                <a:ea typeface="Calibri" panose="020F0502020204030204" pitchFamily="34" charset="0"/>
                <a:cs typeface="Times New Roman" panose="02020603050405020304" pitchFamily="18" charset="0"/>
              </a:rPr>
              <a:t>)</a:t>
            </a:r>
            <a:br>
              <a:rPr lang="nl-NL" sz="1000" dirty="0">
                <a:solidFill>
                  <a:srgbClr val="00B0F0"/>
                </a:solidFill>
                <a:latin typeface="Verdana" pitchFamily="34" charset="0"/>
                <a:ea typeface="Verdana" pitchFamily="34" charset="0"/>
              </a:rPr>
            </a:br>
            <a:endParaRPr lang="nl-NL" sz="1000" dirty="0">
              <a:solidFill>
                <a:srgbClr val="00B0F0"/>
              </a:solidFill>
              <a:latin typeface="Verdana" pitchFamily="34" charset="0"/>
              <a:ea typeface="Verdana" pitchFamily="34" charset="0"/>
            </a:endParaRPr>
          </a:p>
          <a:p>
            <a:pPr>
              <a:lnSpc>
                <a:spcPct val="107000"/>
              </a:lnSpc>
              <a:spcAft>
                <a:spcPts val="800"/>
              </a:spcAft>
            </a:pPr>
            <a:r>
              <a:rPr lang="nl-NL" sz="1000" dirty="0">
                <a:solidFill>
                  <a:srgbClr val="00B0F0"/>
                </a:solidFill>
                <a:latin typeface="Verdana" pitchFamily="34" charset="0"/>
                <a:ea typeface="Verdana" pitchFamily="34" charset="0"/>
              </a:rPr>
              <a:t>9. </a:t>
            </a:r>
            <a:r>
              <a:rPr lang="nl-NL" sz="1000" dirty="0">
                <a:solidFill>
                  <a:srgbClr val="00B0F0"/>
                </a:solidFill>
                <a:effectLst/>
                <a:latin typeface="Verdana Pro" panose="020B0604030504040204" pitchFamily="34" charset="0"/>
                <a:ea typeface="Calibri" panose="020F0502020204030204" pitchFamily="34" charset="0"/>
                <a:cs typeface="Times New Roman" panose="02020603050405020304" pitchFamily="18" charset="0"/>
              </a:rPr>
              <a:t>Een gierzwaluw slaapt….</a:t>
            </a:r>
            <a:endParaRPr lang="nl-NL" sz="1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mj-lt"/>
              <a:buAutoNum type="alphaLcPeriod"/>
            </a:pPr>
            <a:r>
              <a:rPr lang="nl-NL" sz="1000" dirty="0">
                <a:solidFill>
                  <a:srgbClr val="00B0F0"/>
                </a:solidFill>
                <a:effectLst/>
                <a:latin typeface="Verdana Pro" panose="020B0604030504040204" pitchFamily="34" charset="0"/>
                <a:ea typeface="Calibri" panose="020F0502020204030204" pitchFamily="34" charset="0"/>
                <a:cs typeface="Times New Roman" panose="02020603050405020304" pitchFamily="18" charset="0"/>
              </a:rPr>
              <a:t>Op zijn nest</a:t>
            </a:r>
            <a:endParaRPr lang="nl-NL" sz="1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mj-lt"/>
              <a:buAutoNum type="alphaLcPeriod"/>
            </a:pPr>
            <a:r>
              <a:rPr lang="nl-NL" sz="1000" dirty="0">
                <a:solidFill>
                  <a:srgbClr val="00B0F0"/>
                </a:solidFill>
                <a:effectLst/>
                <a:latin typeface="Verdana Pro" panose="020B0604030504040204" pitchFamily="34" charset="0"/>
                <a:ea typeface="Calibri" panose="020F0502020204030204" pitchFamily="34" charset="0"/>
                <a:cs typeface="Times New Roman" panose="02020603050405020304" pitchFamily="18" charset="0"/>
              </a:rPr>
              <a:t>Al vliegend</a:t>
            </a:r>
            <a:endParaRPr lang="nl-NL" sz="1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mj-lt"/>
              <a:buAutoNum type="alphaLcPeriod"/>
            </a:pPr>
            <a:r>
              <a:rPr lang="nl-NL" sz="1000" dirty="0">
                <a:solidFill>
                  <a:srgbClr val="00B0F0"/>
                </a:solidFill>
                <a:effectLst/>
                <a:latin typeface="Verdana Pro" panose="020B0604030504040204" pitchFamily="34" charset="0"/>
                <a:ea typeface="Calibri" panose="020F0502020204030204" pitchFamily="34" charset="0"/>
                <a:cs typeface="Times New Roman" panose="02020603050405020304" pitchFamily="18" charset="0"/>
              </a:rPr>
              <a:t>Niet</a:t>
            </a:r>
            <a:endParaRPr lang="nl-NL" sz="1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lphaLcPeriod"/>
            </a:pPr>
            <a:r>
              <a:rPr lang="nl-NL" sz="1000" dirty="0">
                <a:solidFill>
                  <a:srgbClr val="00B0F0"/>
                </a:solidFill>
                <a:effectLst/>
                <a:latin typeface="Verdana Pro" panose="020B0604030504040204" pitchFamily="34" charset="0"/>
                <a:ea typeface="Calibri" panose="020F0502020204030204" pitchFamily="34" charset="0"/>
                <a:cs typeface="Times New Roman" panose="02020603050405020304" pitchFamily="18" charset="0"/>
              </a:rPr>
              <a:t>Op boomtak of (schuur)balk </a:t>
            </a:r>
            <a:br>
              <a:rPr lang="nl-NL" sz="1000" dirty="0">
                <a:solidFill>
                  <a:srgbClr val="00B0F0"/>
                </a:solidFill>
                <a:latin typeface="Verdana" pitchFamily="34" charset="0"/>
                <a:ea typeface="Verdana" pitchFamily="34" charset="0"/>
              </a:rPr>
            </a:br>
            <a:endParaRPr lang="nl-NL" sz="1000" dirty="0">
              <a:solidFill>
                <a:srgbClr val="00B0F0"/>
              </a:solidFill>
              <a:latin typeface="Verdana" pitchFamily="34" charset="0"/>
              <a:ea typeface="Verdana" pitchFamily="34" charset="0"/>
            </a:endParaRPr>
          </a:p>
          <a:p>
            <a:pPr>
              <a:lnSpc>
                <a:spcPct val="107000"/>
              </a:lnSpc>
              <a:spcAft>
                <a:spcPts val="800"/>
              </a:spcAft>
            </a:pPr>
            <a:r>
              <a:rPr lang="nl-NL" sz="1000" dirty="0">
                <a:solidFill>
                  <a:srgbClr val="00B0F0"/>
                </a:solidFill>
                <a:latin typeface="Verdana" pitchFamily="34" charset="0"/>
                <a:ea typeface="Verdana" pitchFamily="34" charset="0"/>
              </a:rPr>
              <a:t>10. </a:t>
            </a:r>
            <a:r>
              <a:rPr lang="nl-NL" sz="1000" dirty="0">
                <a:solidFill>
                  <a:srgbClr val="00B0F0"/>
                </a:solidFill>
                <a:effectLst/>
                <a:latin typeface="Verdana Pro" panose="020B0604030504040204" pitchFamily="34" charset="0"/>
                <a:ea typeface="Calibri" panose="020F0502020204030204" pitchFamily="34" charset="0"/>
                <a:cs typeface="Times New Roman" panose="02020603050405020304" pitchFamily="18" charset="0"/>
              </a:rPr>
              <a:t>Welke vogel is dit?</a:t>
            </a:r>
            <a:endParaRPr lang="nl-NL" sz="1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mj-lt"/>
              <a:buAutoNum type="alphaLcPeriod"/>
            </a:pPr>
            <a:r>
              <a:rPr lang="nl-NL" sz="1000" dirty="0">
                <a:solidFill>
                  <a:srgbClr val="00B0F0"/>
                </a:solidFill>
                <a:effectLst/>
                <a:latin typeface="Verdana Pro" panose="020B0604030504040204" pitchFamily="34" charset="0"/>
                <a:ea typeface="Calibri" panose="020F0502020204030204" pitchFamily="34" charset="0"/>
                <a:cs typeface="Times New Roman" panose="02020603050405020304" pitchFamily="18" charset="0"/>
              </a:rPr>
              <a:t>Appelvink</a:t>
            </a:r>
            <a:endParaRPr lang="nl-NL" sz="1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mj-lt"/>
              <a:buAutoNum type="alphaLcPeriod"/>
            </a:pPr>
            <a:r>
              <a:rPr lang="nl-NL" sz="1000" dirty="0">
                <a:solidFill>
                  <a:srgbClr val="00B0F0"/>
                </a:solidFill>
                <a:effectLst/>
                <a:latin typeface="Verdana Pro" panose="020B0604030504040204" pitchFamily="34" charset="0"/>
                <a:ea typeface="Calibri" panose="020F0502020204030204" pitchFamily="34" charset="0"/>
                <a:cs typeface="Times New Roman" panose="02020603050405020304" pitchFamily="18" charset="0"/>
              </a:rPr>
              <a:t>IJsvogel</a:t>
            </a:r>
            <a:endParaRPr lang="nl-NL" sz="1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mj-lt"/>
              <a:buAutoNum type="alphaLcPeriod"/>
            </a:pPr>
            <a:r>
              <a:rPr lang="nl-NL" sz="1000" dirty="0">
                <a:solidFill>
                  <a:srgbClr val="00B0F0"/>
                </a:solidFill>
                <a:effectLst/>
                <a:latin typeface="Verdana Pro" panose="020B0604030504040204" pitchFamily="34" charset="0"/>
                <a:ea typeface="Calibri" panose="020F0502020204030204" pitchFamily="34" charset="0"/>
                <a:cs typeface="Times New Roman" panose="02020603050405020304" pitchFamily="18" charset="0"/>
              </a:rPr>
              <a:t>Vink</a:t>
            </a:r>
            <a:endParaRPr lang="nl-NL" sz="1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lphaLcPeriod"/>
            </a:pPr>
            <a:r>
              <a:rPr lang="nl-NL" sz="1000" dirty="0">
                <a:solidFill>
                  <a:srgbClr val="00B0F0"/>
                </a:solidFill>
                <a:effectLst/>
                <a:latin typeface="Verdana Pro" panose="020B0604030504040204" pitchFamily="34" charset="0"/>
                <a:ea typeface="Calibri" panose="020F0502020204030204" pitchFamily="34" charset="0"/>
                <a:cs typeface="Times New Roman" panose="02020603050405020304" pitchFamily="18" charset="0"/>
              </a:rPr>
              <a:t>Goudvink</a:t>
            </a:r>
            <a:endParaRPr lang="nl-NL" sz="1000" dirty="0">
              <a:solidFill>
                <a:srgbClr val="00B0F0"/>
              </a:solidFill>
              <a:latin typeface="Verdana" pitchFamily="34" charset="0"/>
              <a:ea typeface="Verdana" pitchFamily="34" charset="0"/>
            </a:endParaRPr>
          </a:p>
        </p:txBody>
      </p:sp>
      <p:grpSp>
        <p:nvGrpSpPr>
          <p:cNvPr id="10" name="Groep 9"/>
          <p:cNvGrpSpPr/>
          <p:nvPr/>
        </p:nvGrpSpPr>
        <p:grpSpPr>
          <a:xfrm>
            <a:off x="-6085" y="5834975"/>
            <a:ext cx="6237312" cy="1259632"/>
            <a:chOff x="0" y="0"/>
            <a:chExt cx="6237312" cy="1259632"/>
          </a:xfrm>
        </p:grpSpPr>
        <p:pic>
          <p:nvPicPr>
            <p:cNvPr id="11" name="Picture 8" descr="Corridor Chapter Quiz - vragen en antwoorden - Corridor Chapter"/>
            <p:cNvPicPr>
              <a:picLocks noChangeAspect="1" noChangeArrowheads="1"/>
            </p:cNvPicPr>
            <p:nvPr/>
          </p:nvPicPr>
          <p:blipFill>
            <a:blip r:embed="rId2" cstate="print"/>
            <a:srcRect t="12941" r="-3549" b="12791"/>
            <a:stretch>
              <a:fillRect/>
            </a:stretch>
          </p:blipFill>
          <p:spPr bwMode="auto">
            <a:xfrm>
              <a:off x="0" y="0"/>
              <a:ext cx="2880320" cy="1255872"/>
            </a:xfrm>
            <a:prstGeom prst="rect">
              <a:avLst/>
            </a:prstGeom>
            <a:noFill/>
          </p:spPr>
        </p:pic>
        <p:sp>
          <p:nvSpPr>
            <p:cNvPr id="12" name="Afgeronde rechthoek 11"/>
            <p:cNvSpPr/>
            <p:nvPr/>
          </p:nvSpPr>
          <p:spPr>
            <a:xfrm>
              <a:off x="2996952" y="323528"/>
              <a:ext cx="3240360" cy="936104"/>
            </a:xfrm>
            <a:prstGeom prst="roundRect">
              <a:avLst/>
            </a:prstGeom>
            <a:solidFill>
              <a:srgbClr val="7DDDFB"/>
            </a:solidFill>
            <a:ln w="38100">
              <a:solidFill>
                <a:srgbClr val="FF0D8C"/>
              </a:solidFill>
              <a:prstDash val="lg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sz="1100">
                <a:latin typeface="Verdana" pitchFamily="34" charset="0"/>
                <a:ea typeface="Verdana" pitchFamily="34" charset="0"/>
              </a:endParaRPr>
            </a:p>
          </p:txBody>
        </p:sp>
        <p:sp>
          <p:nvSpPr>
            <p:cNvPr id="13" name="Tekstvak 12"/>
            <p:cNvSpPr txBox="1"/>
            <p:nvPr/>
          </p:nvSpPr>
          <p:spPr>
            <a:xfrm>
              <a:off x="3464768" y="504056"/>
              <a:ext cx="2412032" cy="595997"/>
            </a:xfrm>
            <a:prstGeom prst="rect">
              <a:avLst/>
            </a:prstGeom>
            <a:noFill/>
          </p:spPr>
          <p:txBody>
            <a:bodyPr wrap="square" rtlCol="0">
              <a:spAutoFit/>
            </a:bodyPr>
            <a:lstStyle/>
            <a:p>
              <a:pPr algn="ctr">
                <a:lnSpc>
                  <a:spcPct val="107000"/>
                </a:lnSpc>
                <a:spcAft>
                  <a:spcPts val="800"/>
                </a:spcAft>
              </a:pPr>
              <a:r>
                <a:rPr lang="nl-NL" sz="1600" b="1" dirty="0">
                  <a:solidFill>
                    <a:srgbClr val="FF0D8C"/>
                  </a:solidFill>
                  <a:latin typeface="Verdana" pitchFamily="34" charset="0"/>
                  <a:ea typeface="Verdana" pitchFamily="34" charset="0"/>
                </a:rPr>
                <a:t>Aardrijkskunde / topografie</a:t>
              </a:r>
            </a:p>
          </p:txBody>
        </p:sp>
      </p:grpSp>
      <p:sp>
        <p:nvSpPr>
          <p:cNvPr id="14" name="Tekstvak 13"/>
          <p:cNvSpPr txBox="1"/>
          <p:nvPr/>
        </p:nvSpPr>
        <p:spPr>
          <a:xfrm>
            <a:off x="83540" y="7094607"/>
            <a:ext cx="6669360" cy="1986569"/>
          </a:xfrm>
          <a:prstGeom prst="rect">
            <a:avLst/>
          </a:prstGeom>
          <a:noFill/>
        </p:spPr>
        <p:txBody>
          <a:bodyPr wrap="square" rtlCol="0">
            <a:spAutoFit/>
          </a:bodyPr>
          <a:lstStyle/>
          <a:p>
            <a:pPr marL="342900" lvl="0" indent="-342900">
              <a:lnSpc>
                <a:spcPct val="107000"/>
              </a:lnSpc>
              <a:buFont typeface="+mj-lt"/>
              <a:buAutoNum type="arabicPeriod" startAt="11"/>
            </a:pPr>
            <a:r>
              <a:rPr lang="nl-NL" sz="1000" dirty="0">
                <a:solidFill>
                  <a:srgbClr val="00B0F0"/>
                </a:solidFill>
                <a:effectLst/>
                <a:latin typeface="Verdana Pro" panose="020B0604030504040204" pitchFamily="34" charset="0"/>
                <a:ea typeface="Calibri" panose="020F0502020204030204" pitchFamily="34" charset="0"/>
                <a:cs typeface="Times New Roman" panose="02020603050405020304" pitchFamily="18" charset="0"/>
              </a:rPr>
              <a:t>Wat is de hoofdstad van Canada?</a:t>
            </a:r>
            <a:endParaRPr lang="nl-NL" sz="1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mj-lt"/>
              <a:buAutoNum type="alphaLcPeriod"/>
            </a:pPr>
            <a:r>
              <a:rPr lang="nl-NL" sz="1000" dirty="0">
                <a:solidFill>
                  <a:srgbClr val="00B0F0"/>
                </a:solidFill>
                <a:effectLst/>
                <a:latin typeface="Verdana Pro" panose="020B0604030504040204" pitchFamily="34" charset="0"/>
                <a:ea typeface="Calibri" panose="020F0502020204030204" pitchFamily="34" charset="0"/>
                <a:cs typeface="Times New Roman" panose="02020603050405020304" pitchFamily="18" charset="0"/>
              </a:rPr>
              <a:t>Toronto</a:t>
            </a:r>
            <a:endParaRPr lang="nl-NL" sz="1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mj-lt"/>
              <a:buAutoNum type="alphaLcPeriod"/>
            </a:pPr>
            <a:r>
              <a:rPr lang="nl-NL" sz="1000" dirty="0">
                <a:solidFill>
                  <a:srgbClr val="00B0F0"/>
                </a:solidFill>
                <a:effectLst/>
                <a:latin typeface="Verdana Pro" panose="020B0604030504040204" pitchFamily="34" charset="0"/>
                <a:ea typeface="Calibri" panose="020F0502020204030204" pitchFamily="34" charset="0"/>
                <a:cs typeface="Times New Roman" panose="02020603050405020304" pitchFamily="18" charset="0"/>
              </a:rPr>
              <a:t>Ottawa</a:t>
            </a:r>
            <a:endParaRPr lang="nl-NL" sz="1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mj-lt"/>
              <a:buAutoNum type="alphaLcPeriod"/>
            </a:pPr>
            <a:r>
              <a:rPr lang="nl-NL" sz="1000" dirty="0">
                <a:solidFill>
                  <a:srgbClr val="00B0F0"/>
                </a:solidFill>
                <a:effectLst/>
                <a:latin typeface="Verdana Pro" panose="020B0604030504040204" pitchFamily="34" charset="0"/>
                <a:ea typeface="Calibri" panose="020F0502020204030204" pitchFamily="34" charset="0"/>
                <a:cs typeface="Times New Roman" panose="02020603050405020304" pitchFamily="18" charset="0"/>
              </a:rPr>
              <a:t>Quebec</a:t>
            </a:r>
            <a:endParaRPr lang="nl-NL" sz="1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lphaLcPeriod"/>
            </a:pPr>
            <a:r>
              <a:rPr lang="nl-NL" sz="1000" dirty="0">
                <a:solidFill>
                  <a:srgbClr val="00B0F0"/>
                </a:solidFill>
                <a:effectLst/>
                <a:latin typeface="Verdana Pro" panose="020B0604030504040204" pitchFamily="34" charset="0"/>
                <a:ea typeface="Calibri" panose="020F0502020204030204" pitchFamily="34" charset="0"/>
                <a:cs typeface="Times New Roman" panose="02020603050405020304" pitchFamily="18" charset="0"/>
              </a:rPr>
              <a:t>Montreal</a:t>
            </a:r>
            <a:endParaRPr lang="nl-NL" sz="1000" dirty="0">
              <a:effectLst/>
              <a:latin typeface="Calibri" panose="020F0502020204030204" pitchFamily="34" charset="0"/>
              <a:ea typeface="Calibri" panose="020F0502020204030204" pitchFamily="34" charset="0"/>
              <a:cs typeface="Times New Roman" panose="02020603050405020304" pitchFamily="18" charset="0"/>
            </a:endParaRPr>
          </a:p>
          <a:p>
            <a:r>
              <a:rPr lang="nl-NL" sz="1000" dirty="0">
                <a:solidFill>
                  <a:srgbClr val="00B0F0"/>
                </a:solidFill>
                <a:latin typeface="Verdana" pitchFamily="34" charset="0"/>
                <a:ea typeface="Verdana" pitchFamily="34" charset="0"/>
              </a:rPr>
              <a:t> </a:t>
            </a:r>
          </a:p>
          <a:p>
            <a:pPr lvl="0">
              <a:lnSpc>
                <a:spcPct val="107000"/>
              </a:lnSpc>
            </a:pPr>
            <a:r>
              <a:rPr lang="nl-NL" sz="1000" dirty="0">
                <a:solidFill>
                  <a:srgbClr val="00B0F0"/>
                </a:solidFill>
                <a:latin typeface="Verdana" pitchFamily="34" charset="0"/>
                <a:ea typeface="Verdana" pitchFamily="34" charset="0"/>
              </a:rPr>
              <a:t>12. </a:t>
            </a:r>
            <a:r>
              <a:rPr lang="nl-NL" sz="1000" dirty="0">
                <a:solidFill>
                  <a:srgbClr val="00B0F0"/>
                </a:solidFill>
                <a:effectLst/>
                <a:latin typeface="Verdana Pro" panose="020B0604030504040204" pitchFamily="34" charset="0"/>
                <a:ea typeface="Calibri" panose="020F0502020204030204" pitchFamily="34" charset="0"/>
                <a:cs typeface="Times New Roman" panose="02020603050405020304" pitchFamily="18" charset="0"/>
              </a:rPr>
              <a:t>Welk blad (van een boom) komt voor op de Canadese vlag?</a:t>
            </a:r>
            <a:endParaRPr lang="nl-NL" sz="1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mj-lt"/>
              <a:buAutoNum type="alphaLcPeriod"/>
            </a:pPr>
            <a:r>
              <a:rPr lang="nl-NL" sz="1000" dirty="0">
                <a:solidFill>
                  <a:srgbClr val="00B0F0"/>
                </a:solidFill>
                <a:effectLst/>
                <a:latin typeface="Verdana Pro" panose="020B0604030504040204" pitchFamily="34" charset="0"/>
                <a:ea typeface="Calibri" panose="020F0502020204030204" pitchFamily="34" charset="0"/>
                <a:cs typeface="Times New Roman" panose="02020603050405020304" pitchFamily="18" charset="0"/>
              </a:rPr>
              <a:t>Esdoorn</a:t>
            </a:r>
            <a:endParaRPr lang="nl-NL" sz="1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mj-lt"/>
              <a:buAutoNum type="alphaLcPeriod"/>
            </a:pPr>
            <a:r>
              <a:rPr lang="nl-NL" sz="1000" dirty="0">
                <a:solidFill>
                  <a:srgbClr val="00B0F0"/>
                </a:solidFill>
                <a:effectLst/>
                <a:latin typeface="Verdana Pro" panose="020B0604030504040204" pitchFamily="34" charset="0"/>
                <a:ea typeface="Calibri" panose="020F0502020204030204" pitchFamily="34" charset="0"/>
                <a:cs typeface="Times New Roman" panose="02020603050405020304" pitchFamily="18" charset="0"/>
              </a:rPr>
              <a:t>Es</a:t>
            </a:r>
            <a:endParaRPr lang="nl-NL" sz="1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mj-lt"/>
              <a:buAutoNum type="alphaLcPeriod"/>
            </a:pPr>
            <a:r>
              <a:rPr lang="nl-NL" sz="1000" dirty="0">
                <a:solidFill>
                  <a:srgbClr val="00B0F0"/>
                </a:solidFill>
                <a:effectLst/>
                <a:latin typeface="Verdana Pro" panose="020B0604030504040204" pitchFamily="34" charset="0"/>
                <a:ea typeface="Calibri" panose="020F0502020204030204" pitchFamily="34" charset="0"/>
                <a:cs typeface="Times New Roman" panose="02020603050405020304" pitchFamily="18" charset="0"/>
              </a:rPr>
              <a:t>Eik</a:t>
            </a:r>
            <a:endParaRPr lang="nl-NL" sz="1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lphaLcPeriod"/>
            </a:pPr>
            <a:r>
              <a:rPr lang="nl-NL" sz="1000" dirty="0">
                <a:solidFill>
                  <a:srgbClr val="00B0F0"/>
                </a:solidFill>
                <a:effectLst/>
                <a:latin typeface="Verdana Pro" panose="020B0604030504040204" pitchFamily="34" charset="0"/>
                <a:ea typeface="Calibri" panose="020F0502020204030204" pitchFamily="34" charset="0"/>
                <a:cs typeface="Times New Roman" panose="02020603050405020304" pitchFamily="18" charset="0"/>
              </a:rPr>
              <a:t>Populier</a:t>
            </a:r>
            <a:endParaRPr lang="nl-NL" sz="10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15" name="Afbeelding 14">
            <a:extLst>
              <a:ext uri="{FF2B5EF4-FFF2-40B4-BE49-F238E27FC236}">
                <a16:creationId xmlns:a16="http://schemas.microsoft.com/office/drawing/2014/main" id="{B4C14477-6B22-4130-A1F9-E296606F8CFC}"/>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3816692" y="4075622"/>
            <a:ext cx="2420620" cy="1633855"/>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hthoek 6"/>
          <p:cNvSpPr/>
          <p:nvPr/>
        </p:nvSpPr>
        <p:spPr>
          <a:xfrm>
            <a:off x="0" y="0"/>
            <a:ext cx="6858000" cy="91440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sz="1100">
              <a:latin typeface="Verdana" pitchFamily="34" charset="0"/>
              <a:ea typeface="Verdana" pitchFamily="34" charset="0"/>
            </a:endParaRPr>
          </a:p>
        </p:txBody>
      </p:sp>
      <p:grpSp>
        <p:nvGrpSpPr>
          <p:cNvPr id="10" name="Groep 9"/>
          <p:cNvGrpSpPr/>
          <p:nvPr/>
        </p:nvGrpSpPr>
        <p:grpSpPr>
          <a:xfrm>
            <a:off x="0" y="0"/>
            <a:ext cx="6237312" cy="1259632"/>
            <a:chOff x="0" y="0"/>
            <a:chExt cx="6237312" cy="1259632"/>
          </a:xfrm>
        </p:grpSpPr>
        <p:pic>
          <p:nvPicPr>
            <p:cNvPr id="4" name="Picture 8" descr="Corridor Chapter Quiz - vragen en antwoorden - Corridor Chapter"/>
            <p:cNvPicPr>
              <a:picLocks noChangeAspect="1" noChangeArrowheads="1"/>
            </p:cNvPicPr>
            <p:nvPr/>
          </p:nvPicPr>
          <p:blipFill>
            <a:blip r:embed="rId2" cstate="print"/>
            <a:srcRect t="12941" r="-3549" b="12791"/>
            <a:stretch>
              <a:fillRect/>
            </a:stretch>
          </p:blipFill>
          <p:spPr bwMode="auto">
            <a:xfrm>
              <a:off x="0" y="0"/>
              <a:ext cx="2880320" cy="1255872"/>
            </a:xfrm>
            <a:prstGeom prst="rect">
              <a:avLst/>
            </a:prstGeom>
            <a:noFill/>
          </p:spPr>
        </p:pic>
        <p:sp>
          <p:nvSpPr>
            <p:cNvPr id="5" name="Afgeronde rechthoek 4"/>
            <p:cNvSpPr/>
            <p:nvPr/>
          </p:nvSpPr>
          <p:spPr>
            <a:xfrm>
              <a:off x="2996952" y="323528"/>
              <a:ext cx="3240360" cy="936104"/>
            </a:xfrm>
            <a:prstGeom prst="roundRect">
              <a:avLst/>
            </a:prstGeom>
            <a:solidFill>
              <a:srgbClr val="7DDDFB"/>
            </a:solidFill>
            <a:ln w="38100">
              <a:solidFill>
                <a:srgbClr val="FF0D8C"/>
              </a:solidFill>
              <a:prstDash val="lg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sz="1100">
                <a:latin typeface="Verdana" pitchFamily="34" charset="0"/>
                <a:ea typeface="Verdana" pitchFamily="34" charset="0"/>
              </a:endParaRPr>
            </a:p>
          </p:txBody>
        </p:sp>
        <p:sp>
          <p:nvSpPr>
            <p:cNvPr id="6" name="Tekstvak 5"/>
            <p:cNvSpPr txBox="1"/>
            <p:nvPr/>
          </p:nvSpPr>
          <p:spPr>
            <a:xfrm>
              <a:off x="3284984" y="467544"/>
              <a:ext cx="2664296" cy="595997"/>
            </a:xfrm>
            <a:prstGeom prst="rect">
              <a:avLst/>
            </a:prstGeom>
            <a:noFill/>
          </p:spPr>
          <p:txBody>
            <a:bodyPr wrap="square" rtlCol="0">
              <a:spAutoFit/>
            </a:bodyPr>
            <a:lstStyle/>
            <a:p>
              <a:pPr algn="ctr">
                <a:lnSpc>
                  <a:spcPct val="107000"/>
                </a:lnSpc>
                <a:spcAft>
                  <a:spcPts val="800"/>
                </a:spcAft>
              </a:pPr>
              <a:r>
                <a:rPr lang="nl-NL" sz="1600" b="1" dirty="0">
                  <a:solidFill>
                    <a:srgbClr val="FF0D8C"/>
                  </a:solidFill>
                  <a:latin typeface="Verdana" pitchFamily="34" charset="0"/>
                  <a:ea typeface="Verdana" pitchFamily="34" charset="0"/>
                </a:rPr>
                <a:t>Aardrijkskunde / topografie</a:t>
              </a:r>
            </a:p>
          </p:txBody>
        </p:sp>
      </p:grpSp>
      <p:sp>
        <p:nvSpPr>
          <p:cNvPr id="8" name="Tekstvak 7"/>
          <p:cNvSpPr txBox="1"/>
          <p:nvPr/>
        </p:nvSpPr>
        <p:spPr>
          <a:xfrm>
            <a:off x="188640" y="1446028"/>
            <a:ext cx="6552728" cy="7663508"/>
          </a:xfrm>
          <a:prstGeom prst="rect">
            <a:avLst/>
          </a:prstGeom>
          <a:noFill/>
        </p:spPr>
        <p:txBody>
          <a:bodyPr wrap="square" rtlCol="0">
            <a:spAutoFit/>
          </a:bodyPr>
          <a:lstStyle/>
          <a:p>
            <a:pPr lvl="0">
              <a:lnSpc>
                <a:spcPct val="107000"/>
              </a:lnSpc>
            </a:pPr>
            <a:r>
              <a:rPr lang="nl-NL" sz="1000" dirty="0">
                <a:solidFill>
                  <a:srgbClr val="00B0F0"/>
                </a:solidFill>
                <a:latin typeface="Verdana" pitchFamily="34" charset="0"/>
                <a:ea typeface="Verdana" pitchFamily="34" charset="0"/>
              </a:rPr>
              <a:t>13. </a:t>
            </a:r>
            <a:r>
              <a:rPr lang="nl-NL" sz="1000" dirty="0">
                <a:solidFill>
                  <a:srgbClr val="00B0F0"/>
                </a:solidFill>
                <a:effectLst/>
                <a:latin typeface="Verdana Pro" panose="020B0604030504040204" pitchFamily="34" charset="0"/>
                <a:ea typeface="Calibri" panose="020F0502020204030204" pitchFamily="34" charset="0"/>
                <a:cs typeface="Times New Roman" panose="02020603050405020304" pitchFamily="18" charset="0"/>
              </a:rPr>
              <a:t>Van welk land is het klavertje 4 het symbool? </a:t>
            </a:r>
            <a:endParaRPr lang="nl-NL" sz="1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mj-lt"/>
              <a:buAutoNum type="alphaLcPeriod"/>
            </a:pPr>
            <a:r>
              <a:rPr lang="nl-NL" sz="1000" dirty="0">
                <a:solidFill>
                  <a:srgbClr val="00B0F0"/>
                </a:solidFill>
                <a:effectLst/>
                <a:latin typeface="Verdana Pro" panose="020B0604030504040204" pitchFamily="34" charset="0"/>
                <a:ea typeface="Calibri" panose="020F0502020204030204" pitchFamily="34" charset="0"/>
                <a:cs typeface="Times New Roman" panose="02020603050405020304" pitchFamily="18" charset="0"/>
              </a:rPr>
              <a:t>Ierland</a:t>
            </a:r>
            <a:endParaRPr lang="nl-NL" sz="1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mj-lt"/>
              <a:buAutoNum type="alphaLcPeriod"/>
            </a:pPr>
            <a:r>
              <a:rPr lang="nl-NL" sz="1000" dirty="0">
                <a:solidFill>
                  <a:srgbClr val="00B0F0"/>
                </a:solidFill>
                <a:effectLst/>
                <a:latin typeface="Verdana Pro" panose="020B0604030504040204" pitchFamily="34" charset="0"/>
                <a:ea typeface="Calibri" panose="020F0502020204030204" pitchFamily="34" charset="0"/>
                <a:cs typeface="Times New Roman" panose="02020603050405020304" pitchFamily="18" charset="0"/>
              </a:rPr>
              <a:t>Thailand</a:t>
            </a:r>
            <a:endParaRPr lang="nl-NL" sz="1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mj-lt"/>
              <a:buAutoNum type="alphaLcPeriod"/>
            </a:pPr>
            <a:r>
              <a:rPr lang="nl-NL" sz="1000" dirty="0">
                <a:solidFill>
                  <a:srgbClr val="00B0F0"/>
                </a:solidFill>
                <a:effectLst/>
                <a:latin typeface="Verdana Pro" panose="020B0604030504040204" pitchFamily="34" charset="0"/>
                <a:ea typeface="Calibri" panose="020F0502020204030204" pitchFamily="34" charset="0"/>
                <a:cs typeface="Times New Roman" panose="02020603050405020304" pitchFamily="18" charset="0"/>
              </a:rPr>
              <a:t>Sri Lanka</a:t>
            </a:r>
            <a:endParaRPr lang="nl-NL" sz="1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lphaLcPeriod"/>
            </a:pPr>
            <a:r>
              <a:rPr lang="nl-NL" sz="1000" dirty="0">
                <a:solidFill>
                  <a:srgbClr val="00B0F0"/>
                </a:solidFill>
                <a:effectLst/>
                <a:latin typeface="Verdana Pro" panose="020B0604030504040204" pitchFamily="34" charset="0"/>
                <a:ea typeface="Calibri" panose="020F0502020204030204" pitchFamily="34" charset="0"/>
                <a:cs typeface="Times New Roman" panose="02020603050405020304" pitchFamily="18" charset="0"/>
              </a:rPr>
              <a:t>Malta</a:t>
            </a:r>
            <a:endParaRPr lang="nl-NL" sz="1000" dirty="0">
              <a:solidFill>
                <a:srgbClr val="00B0F0"/>
              </a:solidFill>
              <a:latin typeface="Verdana" pitchFamily="34" charset="0"/>
              <a:ea typeface="Verdana" pitchFamily="34" charset="0"/>
            </a:endParaRPr>
          </a:p>
          <a:p>
            <a:pPr lvl="0">
              <a:lnSpc>
                <a:spcPct val="107000"/>
              </a:lnSpc>
            </a:pPr>
            <a:r>
              <a:rPr lang="nl-NL" sz="1000" dirty="0">
                <a:solidFill>
                  <a:srgbClr val="00B0F0"/>
                </a:solidFill>
                <a:latin typeface="Verdana" pitchFamily="34" charset="0"/>
                <a:ea typeface="Verdana" pitchFamily="34" charset="0"/>
              </a:rPr>
              <a:t>14. </a:t>
            </a:r>
            <a:r>
              <a:rPr lang="nl-NL" sz="1000" dirty="0">
                <a:solidFill>
                  <a:srgbClr val="00B0F0"/>
                </a:solidFill>
                <a:effectLst/>
                <a:latin typeface="Verdana Pro" panose="020B0604030504040204" pitchFamily="34" charset="0"/>
                <a:ea typeface="Calibri" panose="020F0502020204030204" pitchFamily="34" charset="0"/>
                <a:cs typeface="Times New Roman" panose="02020603050405020304" pitchFamily="18" charset="0"/>
              </a:rPr>
              <a:t>Om welke bodemsoort staat Limburg bekend</a:t>
            </a:r>
            <a:endParaRPr lang="nl-NL" sz="1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mj-lt"/>
              <a:buAutoNum type="alphaLcPeriod"/>
            </a:pPr>
            <a:r>
              <a:rPr lang="nl-NL" sz="1000" dirty="0">
                <a:solidFill>
                  <a:srgbClr val="00B0F0"/>
                </a:solidFill>
                <a:effectLst/>
                <a:latin typeface="Verdana Pro" panose="020B0604030504040204" pitchFamily="34" charset="0"/>
                <a:ea typeface="Calibri" panose="020F0502020204030204" pitchFamily="34" charset="0"/>
                <a:cs typeface="Times New Roman" panose="02020603050405020304" pitchFamily="18" charset="0"/>
              </a:rPr>
              <a:t>Zand</a:t>
            </a:r>
            <a:endParaRPr lang="nl-NL" sz="1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mj-lt"/>
              <a:buAutoNum type="alphaLcPeriod"/>
            </a:pPr>
            <a:r>
              <a:rPr lang="nl-NL" sz="1000" dirty="0">
                <a:solidFill>
                  <a:srgbClr val="00B0F0"/>
                </a:solidFill>
                <a:effectLst/>
                <a:latin typeface="Verdana Pro" panose="020B0604030504040204" pitchFamily="34" charset="0"/>
                <a:ea typeface="Calibri" panose="020F0502020204030204" pitchFamily="34" charset="0"/>
                <a:cs typeface="Times New Roman" panose="02020603050405020304" pitchFamily="18" charset="0"/>
              </a:rPr>
              <a:t>Veen</a:t>
            </a:r>
            <a:endParaRPr lang="nl-NL" sz="1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mj-lt"/>
              <a:buAutoNum type="alphaLcPeriod"/>
            </a:pPr>
            <a:r>
              <a:rPr lang="nl-NL" sz="1000" dirty="0" err="1">
                <a:solidFill>
                  <a:srgbClr val="00B0F0"/>
                </a:solidFill>
                <a:effectLst/>
                <a:latin typeface="Verdana Pro" panose="020B0604030504040204" pitchFamily="34" charset="0"/>
                <a:ea typeface="Calibri" panose="020F0502020204030204" pitchFamily="34" charset="0"/>
                <a:cs typeface="Times New Roman" panose="02020603050405020304" pitchFamily="18" charset="0"/>
              </a:rPr>
              <a:t>Lőss</a:t>
            </a:r>
            <a:endParaRPr lang="nl-NL" sz="1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lphaLcPeriod"/>
            </a:pPr>
            <a:r>
              <a:rPr lang="nl-NL" sz="1000" dirty="0">
                <a:solidFill>
                  <a:srgbClr val="00B0F0"/>
                </a:solidFill>
                <a:effectLst/>
                <a:latin typeface="Verdana Pro" panose="020B0604030504040204" pitchFamily="34" charset="0"/>
                <a:ea typeface="Calibri" panose="020F0502020204030204" pitchFamily="34" charset="0"/>
                <a:cs typeface="Times New Roman" panose="02020603050405020304" pitchFamily="18" charset="0"/>
              </a:rPr>
              <a:t>Klei</a:t>
            </a:r>
            <a:endParaRPr lang="nl-NL" sz="1000" dirty="0">
              <a:effectLst/>
              <a:latin typeface="Calibri" panose="020F0502020204030204" pitchFamily="34" charset="0"/>
              <a:ea typeface="Calibri" panose="020F0502020204030204" pitchFamily="34" charset="0"/>
              <a:cs typeface="Times New Roman" panose="02020603050405020304" pitchFamily="18" charset="0"/>
            </a:endParaRPr>
          </a:p>
          <a:p>
            <a:r>
              <a:rPr lang="nl-NL" sz="1000" dirty="0">
                <a:solidFill>
                  <a:srgbClr val="00B0F0"/>
                </a:solidFill>
                <a:latin typeface="Verdana" pitchFamily="34" charset="0"/>
                <a:ea typeface="Verdana" pitchFamily="34" charset="0"/>
              </a:rPr>
              <a:t>15. </a:t>
            </a:r>
            <a:r>
              <a:rPr lang="nl-NL" sz="1000" dirty="0">
                <a:solidFill>
                  <a:srgbClr val="00B0F0"/>
                </a:solidFill>
                <a:effectLst/>
                <a:latin typeface="Verdana Pro" panose="020B0604030504040204" pitchFamily="34" charset="0"/>
                <a:ea typeface="Calibri" panose="020F0502020204030204" pitchFamily="34" charset="0"/>
                <a:cs typeface="Times New Roman" panose="02020603050405020304" pitchFamily="18" charset="0"/>
              </a:rPr>
              <a:t>Het plaatsje Lemele valt onder de regio?</a:t>
            </a:r>
            <a:endParaRPr lang="nl-NL" sz="1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mj-lt"/>
              <a:buAutoNum type="alphaLcPeriod"/>
            </a:pPr>
            <a:r>
              <a:rPr lang="nl-NL" sz="1000" dirty="0">
                <a:solidFill>
                  <a:srgbClr val="00B0F0"/>
                </a:solidFill>
                <a:effectLst/>
                <a:latin typeface="Verdana Pro" panose="020B0604030504040204" pitchFamily="34" charset="0"/>
                <a:ea typeface="Calibri" panose="020F0502020204030204" pitchFamily="34" charset="0"/>
                <a:cs typeface="Times New Roman" panose="02020603050405020304" pitchFamily="18" charset="0"/>
              </a:rPr>
              <a:t>Achterhoek,</a:t>
            </a:r>
            <a:endParaRPr lang="nl-NL" sz="1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mj-lt"/>
              <a:buAutoNum type="alphaLcPeriod"/>
            </a:pPr>
            <a:r>
              <a:rPr lang="nl-NL" sz="1000" dirty="0">
                <a:solidFill>
                  <a:srgbClr val="00B0F0"/>
                </a:solidFill>
                <a:effectLst/>
                <a:latin typeface="Verdana Pro" panose="020B0604030504040204" pitchFamily="34" charset="0"/>
                <a:ea typeface="Calibri" panose="020F0502020204030204" pitchFamily="34" charset="0"/>
                <a:cs typeface="Times New Roman" panose="02020603050405020304" pitchFamily="18" charset="0"/>
              </a:rPr>
              <a:t>Salland</a:t>
            </a:r>
            <a:endParaRPr lang="nl-NL" sz="1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mj-lt"/>
              <a:buAutoNum type="alphaLcPeriod"/>
            </a:pPr>
            <a:r>
              <a:rPr lang="nl-NL" sz="1000" dirty="0">
                <a:solidFill>
                  <a:srgbClr val="00B0F0"/>
                </a:solidFill>
                <a:effectLst/>
                <a:latin typeface="Verdana Pro" panose="020B0604030504040204" pitchFamily="34" charset="0"/>
                <a:ea typeface="Calibri" panose="020F0502020204030204" pitchFamily="34" charset="0"/>
                <a:cs typeface="Times New Roman" panose="02020603050405020304" pitchFamily="18" charset="0"/>
              </a:rPr>
              <a:t>Twente</a:t>
            </a:r>
            <a:endParaRPr lang="nl-NL" sz="1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lphaLcPeriod"/>
            </a:pPr>
            <a:r>
              <a:rPr lang="nl-NL" sz="1000" dirty="0">
                <a:solidFill>
                  <a:srgbClr val="00B0F0"/>
                </a:solidFill>
                <a:effectLst/>
                <a:latin typeface="Verdana Pro" panose="020B0604030504040204" pitchFamily="34" charset="0"/>
                <a:ea typeface="Calibri" panose="020F0502020204030204" pitchFamily="34" charset="0"/>
                <a:cs typeface="Times New Roman" panose="02020603050405020304" pitchFamily="18" charset="0"/>
              </a:rPr>
              <a:t>Graafschap </a:t>
            </a:r>
            <a:endParaRPr lang="nl-NL" sz="1000" dirty="0">
              <a:effectLst/>
              <a:latin typeface="Calibri" panose="020F0502020204030204" pitchFamily="34" charset="0"/>
              <a:ea typeface="Calibri" panose="020F0502020204030204" pitchFamily="34" charset="0"/>
              <a:cs typeface="Times New Roman" panose="02020603050405020304" pitchFamily="18" charset="0"/>
            </a:endParaRPr>
          </a:p>
          <a:p>
            <a:r>
              <a:rPr lang="nl-NL" sz="1000" dirty="0">
                <a:solidFill>
                  <a:srgbClr val="00B0F0"/>
                </a:solidFill>
                <a:latin typeface="Verdana" pitchFamily="34" charset="0"/>
                <a:ea typeface="Verdana" pitchFamily="34" charset="0"/>
              </a:rPr>
              <a:t>16. </a:t>
            </a:r>
            <a:r>
              <a:rPr lang="nl-NL" sz="1000" dirty="0">
                <a:solidFill>
                  <a:srgbClr val="00B0F0"/>
                </a:solidFill>
                <a:effectLst/>
                <a:latin typeface="Verdana Pro" panose="020B0604030504040204" pitchFamily="34" charset="0"/>
                <a:ea typeface="Calibri" panose="020F0502020204030204" pitchFamily="34" charset="0"/>
                <a:cs typeface="Times New Roman" panose="02020603050405020304" pitchFamily="18" charset="0"/>
              </a:rPr>
              <a:t>De Paaseilanden zijn onderdeel van</a:t>
            </a:r>
            <a:endParaRPr lang="nl-NL" sz="1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mj-lt"/>
              <a:buAutoNum type="alphaLcPeriod"/>
            </a:pPr>
            <a:r>
              <a:rPr lang="nl-NL" sz="1000" dirty="0">
                <a:solidFill>
                  <a:srgbClr val="00B0F0"/>
                </a:solidFill>
                <a:effectLst/>
                <a:latin typeface="Verdana Pro" panose="020B0604030504040204" pitchFamily="34" charset="0"/>
                <a:ea typeface="Calibri" panose="020F0502020204030204" pitchFamily="34" charset="0"/>
                <a:cs typeface="Times New Roman" panose="02020603050405020304" pitchFamily="18" charset="0"/>
              </a:rPr>
              <a:t>Chili</a:t>
            </a:r>
            <a:endParaRPr lang="nl-NL" sz="1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mj-lt"/>
              <a:buAutoNum type="alphaLcPeriod"/>
            </a:pPr>
            <a:r>
              <a:rPr lang="nl-NL" sz="1000" dirty="0">
                <a:solidFill>
                  <a:srgbClr val="00B0F0"/>
                </a:solidFill>
                <a:effectLst/>
                <a:latin typeface="Verdana Pro" panose="020B0604030504040204" pitchFamily="34" charset="0"/>
                <a:ea typeface="Calibri" panose="020F0502020204030204" pitchFamily="34" charset="0"/>
                <a:cs typeface="Times New Roman" panose="02020603050405020304" pitchFamily="18" charset="0"/>
              </a:rPr>
              <a:t>Ecuador</a:t>
            </a:r>
            <a:endParaRPr lang="nl-NL" sz="1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mj-lt"/>
              <a:buAutoNum type="alphaLcPeriod"/>
            </a:pPr>
            <a:r>
              <a:rPr lang="nl-NL" sz="1000" dirty="0">
                <a:solidFill>
                  <a:srgbClr val="00B0F0"/>
                </a:solidFill>
                <a:effectLst/>
                <a:latin typeface="Verdana Pro" panose="020B0604030504040204" pitchFamily="34" charset="0"/>
                <a:ea typeface="Calibri" panose="020F0502020204030204" pitchFamily="34" charset="0"/>
                <a:cs typeface="Times New Roman" panose="02020603050405020304" pitchFamily="18" charset="0"/>
              </a:rPr>
              <a:t>Peru</a:t>
            </a:r>
            <a:endParaRPr lang="nl-NL" sz="1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lphaLcPeriod"/>
            </a:pPr>
            <a:r>
              <a:rPr lang="nl-NL" sz="1000" dirty="0">
                <a:solidFill>
                  <a:srgbClr val="00B0F0"/>
                </a:solidFill>
                <a:effectLst/>
                <a:latin typeface="Verdana Pro" panose="020B0604030504040204" pitchFamily="34" charset="0"/>
                <a:ea typeface="Calibri" panose="020F0502020204030204" pitchFamily="34" charset="0"/>
                <a:cs typeface="Times New Roman" panose="02020603050405020304" pitchFamily="18" charset="0"/>
              </a:rPr>
              <a:t>Bolivia</a:t>
            </a:r>
            <a:endParaRPr lang="nl-NL" sz="1000" dirty="0">
              <a:effectLst/>
              <a:latin typeface="Calibri" panose="020F0502020204030204" pitchFamily="34" charset="0"/>
              <a:ea typeface="Calibri" panose="020F0502020204030204" pitchFamily="34" charset="0"/>
              <a:cs typeface="Times New Roman" panose="02020603050405020304" pitchFamily="18" charset="0"/>
            </a:endParaRPr>
          </a:p>
          <a:p>
            <a:r>
              <a:rPr lang="nl-NL" sz="1000" dirty="0">
                <a:solidFill>
                  <a:srgbClr val="00B0F0"/>
                </a:solidFill>
                <a:latin typeface="Verdana" pitchFamily="34" charset="0"/>
                <a:ea typeface="Verdana" pitchFamily="34" charset="0"/>
              </a:rPr>
              <a:t>17. </a:t>
            </a:r>
            <a:r>
              <a:rPr lang="nl-NL" sz="1000" dirty="0">
                <a:solidFill>
                  <a:srgbClr val="00B0F0"/>
                </a:solidFill>
                <a:effectLst/>
                <a:latin typeface="Verdana Pro" panose="020B0604030504040204" pitchFamily="34" charset="0"/>
                <a:ea typeface="Calibri" panose="020F0502020204030204" pitchFamily="34" charset="0"/>
                <a:cs typeface="Times New Roman" panose="02020603050405020304" pitchFamily="18" charset="0"/>
              </a:rPr>
              <a:t>De foto geeft een stuk van de kust weer. Hoe noemen we zo’n kustvorm?</a:t>
            </a:r>
            <a:endParaRPr lang="nl-NL" sz="1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mj-lt"/>
              <a:buAutoNum type="alphaLcPeriod"/>
            </a:pPr>
            <a:r>
              <a:rPr lang="nl-NL" sz="1000" dirty="0">
                <a:solidFill>
                  <a:srgbClr val="00B0F0"/>
                </a:solidFill>
                <a:effectLst/>
                <a:latin typeface="Verdana Pro" panose="020B0604030504040204" pitchFamily="34" charset="0"/>
                <a:ea typeface="Calibri" panose="020F0502020204030204" pitchFamily="34" charset="0"/>
                <a:cs typeface="Times New Roman" panose="02020603050405020304" pitchFamily="18" charset="0"/>
              </a:rPr>
              <a:t>Fjordenkust</a:t>
            </a:r>
            <a:endParaRPr lang="nl-NL" sz="1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mj-lt"/>
              <a:buAutoNum type="alphaLcPeriod"/>
            </a:pPr>
            <a:r>
              <a:rPr lang="nl-NL" sz="1000" dirty="0">
                <a:solidFill>
                  <a:srgbClr val="00B0F0"/>
                </a:solidFill>
                <a:effectLst/>
                <a:latin typeface="Verdana Pro" panose="020B0604030504040204" pitchFamily="34" charset="0"/>
                <a:ea typeface="Calibri" panose="020F0502020204030204" pitchFamily="34" charset="0"/>
                <a:cs typeface="Times New Roman" panose="02020603050405020304" pitchFamily="18" charset="0"/>
              </a:rPr>
              <a:t>Scherenkust</a:t>
            </a:r>
            <a:endParaRPr lang="nl-NL" sz="1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mj-lt"/>
              <a:buAutoNum type="alphaLcPeriod"/>
            </a:pPr>
            <a:r>
              <a:rPr lang="nl-NL" sz="1000" dirty="0">
                <a:solidFill>
                  <a:srgbClr val="00B0F0"/>
                </a:solidFill>
                <a:effectLst/>
                <a:latin typeface="Verdana Pro" panose="020B0604030504040204" pitchFamily="34" charset="0"/>
                <a:ea typeface="Calibri" panose="020F0502020204030204" pitchFamily="34" charset="0"/>
                <a:cs typeface="Times New Roman" panose="02020603050405020304" pitchFamily="18" charset="0"/>
              </a:rPr>
              <a:t>Deltakust</a:t>
            </a:r>
            <a:endParaRPr lang="nl-NL" sz="1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lphaLcPeriod"/>
            </a:pPr>
            <a:r>
              <a:rPr lang="nl-NL" sz="1000" dirty="0">
                <a:solidFill>
                  <a:srgbClr val="00B0F0"/>
                </a:solidFill>
                <a:effectLst/>
                <a:latin typeface="Verdana Pro" panose="020B0604030504040204" pitchFamily="34" charset="0"/>
                <a:ea typeface="Calibri" panose="020F0502020204030204" pitchFamily="34" charset="0"/>
                <a:cs typeface="Times New Roman" panose="02020603050405020304" pitchFamily="18" charset="0"/>
              </a:rPr>
              <a:t>Boogkust</a:t>
            </a:r>
            <a:endParaRPr lang="nl-NL" sz="1000" dirty="0">
              <a:effectLst/>
              <a:latin typeface="Calibri" panose="020F0502020204030204" pitchFamily="34" charset="0"/>
              <a:ea typeface="Calibri" panose="020F0502020204030204" pitchFamily="34" charset="0"/>
              <a:cs typeface="Times New Roman" panose="02020603050405020304" pitchFamily="18" charset="0"/>
            </a:endParaRPr>
          </a:p>
          <a:p>
            <a:pPr lvl="0">
              <a:lnSpc>
                <a:spcPct val="107000"/>
              </a:lnSpc>
            </a:pPr>
            <a:r>
              <a:rPr lang="nl-NL" sz="1000" dirty="0">
                <a:solidFill>
                  <a:srgbClr val="00B0F0"/>
                </a:solidFill>
                <a:latin typeface="Verdana" pitchFamily="34" charset="0"/>
                <a:ea typeface="Verdana" pitchFamily="34" charset="0"/>
              </a:rPr>
              <a:t>18. </a:t>
            </a:r>
            <a:r>
              <a:rPr lang="nl-NL" sz="1000" dirty="0">
                <a:solidFill>
                  <a:srgbClr val="00B0F0"/>
                </a:solidFill>
                <a:effectLst/>
                <a:latin typeface="Verdana Pro" panose="020B0604030504040204" pitchFamily="34" charset="0"/>
                <a:ea typeface="Calibri" panose="020F0502020204030204" pitchFamily="34" charset="0"/>
                <a:cs typeface="Times New Roman" panose="02020603050405020304" pitchFamily="18" charset="0"/>
              </a:rPr>
              <a:t>Welke taal wordt na het Chinees, Engels en Spaans het meest gesproken?</a:t>
            </a:r>
            <a:endParaRPr lang="nl-NL" sz="1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mj-lt"/>
              <a:buAutoNum type="alphaLcPeriod"/>
            </a:pPr>
            <a:r>
              <a:rPr lang="nl-NL" sz="1000" dirty="0">
                <a:solidFill>
                  <a:srgbClr val="00B0F0"/>
                </a:solidFill>
                <a:effectLst/>
                <a:latin typeface="Verdana Pro" panose="020B0604030504040204" pitchFamily="34" charset="0"/>
                <a:ea typeface="Calibri" panose="020F0502020204030204" pitchFamily="34" charset="0"/>
                <a:cs typeface="Times New Roman" panose="02020603050405020304" pitchFamily="18" charset="0"/>
              </a:rPr>
              <a:t>Frans</a:t>
            </a:r>
            <a:endParaRPr lang="nl-NL" sz="1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mj-lt"/>
              <a:buAutoNum type="alphaLcPeriod"/>
            </a:pPr>
            <a:r>
              <a:rPr lang="nl-NL" sz="1000" dirty="0">
                <a:solidFill>
                  <a:srgbClr val="00B0F0"/>
                </a:solidFill>
                <a:effectLst/>
                <a:latin typeface="Verdana Pro" panose="020B0604030504040204" pitchFamily="34" charset="0"/>
                <a:ea typeface="Calibri" panose="020F0502020204030204" pitchFamily="34" charset="0"/>
                <a:cs typeface="Times New Roman" panose="02020603050405020304" pitchFamily="18" charset="0"/>
              </a:rPr>
              <a:t>Portugees</a:t>
            </a:r>
            <a:endParaRPr lang="nl-NL" sz="1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mj-lt"/>
              <a:buAutoNum type="alphaLcPeriod"/>
            </a:pPr>
            <a:r>
              <a:rPr lang="nl-NL" sz="1000" dirty="0">
                <a:solidFill>
                  <a:srgbClr val="00B0F0"/>
                </a:solidFill>
                <a:effectLst/>
                <a:latin typeface="Verdana Pro" panose="020B0604030504040204" pitchFamily="34" charset="0"/>
                <a:ea typeface="Calibri" panose="020F0502020204030204" pitchFamily="34" charset="0"/>
                <a:cs typeface="Times New Roman" panose="02020603050405020304" pitchFamily="18" charset="0"/>
              </a:rPr>
              <a:t>Russisch</a:t>
            </a:r>
            <a:endParaRPr lang="nl-NL" sz="1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lphaLcPeriod"/>
            </a:pPr>
            <a:r>
              <a:rPr lang="nl-NL" sz="1000" dirty="0">
                <a:solidFill>
                  <a:srgbClr val="00B0F0"/>
                </a:solidFill>
                <a:effectLst/>
                <a:latin typeface="Verdana Pro" panose="020B0604030504040204" pitchFamily="34" charset="0"/>
                <a:ea typeface="Calibri" panose="020F0502020204030204" pitchFamily="34" charset="0"/>
                <a:cs typeface="Times New Roman" panose="02020603050405020304" pitchFamily="18" charset="0"/>
              </a:rPr>
              <a:t>Arabisch</a:t>
            </a:r>
            <a:endParaRPr lang="nl-NL" sz="1000" dirty="0">
              <a:effectLst/>
              <a:latin typeface="Calibri" panose="020F0502020204030204" pitchFamily="34" charset="0"/>
              <a:ea typeface="Calibri" panose="020F0502020204030204" pitchFamily="34" charset="0"/>
              <a:cs typeface="Times New Roman" panose="02020603050405020304" pitchFamily="18" charset="0"/>
            </a:endParaRPr>
          </a:p>
          <a:p>
            <a:r>
              <a:rPr lang="nl-NL" sz="1000" dirty="0">
                <a:solidFill>
                  <a:srgbClr val="00B0F0"/>
                </a:solidFill>
                <a:latin typeface="Verdana" pitchFamily="34" charset="0"/>
                <a:ea typeface="Verdana" pitchFamily="34" charset="0"/>
              </a:rPr>
              <a:t> </a:t>
            </a:r>
          </a:p>
          <a:p>
            <a:pPr lvl="0">
              <a:lnSpc>
                <a:spcPct val="107000"/>
              </a:lnSpc>
            </a:pPr>
            <a:r>
              <a:rPr lang="nl-NL" sz="1000" dirty="0">
                <a:solidFill>
                  <a:srgbClr val="00B0F0"/>
                </a:solidFill>
                <a:latin typeface="Verdana" pitchFamily="34" charset="0"/>
                <a:ea typeface="Verdana" pitchFamily="34" charset="0"/>
              </a:rPr>
              <a:t>19. </a:t>
            </a:r>
            <a:r>
              <a:rPr lang="nl-NL" sz="1000" dirty="0">
                <a:solidFill>
                  <a:srgbClr val="00B0F0"/>
                </a:solidFill>
                <a:effectLst/>
                <a:latin typeface="Verdana Pro" panose="020B0604030504040204" pitchFamily="34" charset="0"/>
                <a:ea typeface="Calibri" panose="020F0502020204030204" pitchFamily="34" charset="0"/>
                <a:cs typeface="Times New Roman" panose="02020603050405020304" pitchFamily="18" charset="0"/>
              </a:rPr>
              <a:t>Abel </a:t>
            </a:r>
            <a:r>
              <a:rPr lang="nl-NL" sz="1000" dirty="0" err="1">
                <a:solidFill>
                  <a:srgbClr val="00B0F0"/>
                </a:solidFill>
                <a:effectLst/>
                <a:latin typeface="Verdana Pro" panose="020B0604030504040204" pitchFamily="34" charset="0"/>
                <a:ea typeface="Calibri" panose="020F0502020204030204" pitchFamily="34" charset="0"/>
                <a:cs typeface="Times New Roman" panose="02020603050405020304" pitchFamily="18" charset="0"/>
              </a:rPr>
              <a:t>Tasman</a:t>
            </a:r>
            <a:r>
              <a:rPr lang="nl-NL" sz="1000" dirty="0">
                <a:solidFill>
                  <a:srgbClr val="00B0F0"/>
                </a:solidFill>
                <a:effectLst/>
                <a:latin typeface="Verdana Pro" panose="020B0604030504040204" pitchFamily="34" charset="0"/>
                <a:ea typeface="Calibri" panose="020F0502020204030204" pitchFamily="34" charset="0"/>
                <a:cs typeface="Times New Roman" panose="02020603050405020304" pitchFamily="18" charset="0"/>
              </a:rPr>
              <a:t> was een ontdekkingsreiziger (Tasmanië) die werd geboren in het Groningse</a:t>
            </a:r>
            <a:endParaRPr lang="nl-NL" sz="1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mj-lt"/>
              <a:buAutoNum type="alphaLcPeriod"/>
            </a:pPr>
            <a:r>
              <a:rPr lang="nl-NL" sz="1000" dirty="0">
                <a:solidFill>
                  <a:srgbClr val="00B0F0"/>
                </a:solidFill>
                <a:effectLst/>
                <a:latin typeface="Verdana Pro" panose="020B0604030504040204" pitchFamily="34" charset="0"/>
                <a:ea typeface="Calibri" panose="020F0502020204030204" pitchFamily="34" charset="0"/>
                <a:cs typeface="Times New Roman" panose="02020603050405020304" pitchFamily="18" charset="0"/>
              </a:rPr>
              <a:t>Ezinge</a:t>
            </a:r>
            <a:endParaRPr lang="nl-NL" sz="1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mj-lt"/>
              <a:buAutoNum type="alphaLcPeriod"/>
            </a:pPr>
            <a:r>
              <a:rPr lang="nl-NL" sz="1000" dirty="0">
                <a:solidFill>
                  <a:srgbClr val="00B0F0"/>
                </a:solidFill>
                <a:effectLst/>
                <a:latin typeface="Verdana Pro" panose="020B0604030504040204" pitchFamily="34" charset="0"/>
                <a:ea typeface="Calibri" panose="020F0502020204030204" pitchFamily="34" charset="0"/>
                <a:cs typeface="Times New Roman" panose="02020603050405020304" pitchFamily="18" charset="0"/>
              </a:rPr>
              <a:t>Drieborg</a:t>
            </a:r>
            <a:endParaRPr lang="nl-NL" sz="1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mj-lt"/>
              <a:buAutoNum type="alphaLcPeriod"/>
            </a:pPr>
            <a:r>
              <a:rPr lang="nl-NL" sz="1000" dirty="0">
                <a:solidFill>
                  <a:srgbClr val="00B0F0"/>
                </a:solidFill>
                <a:effectLst/>
                <a:latin typeface="Verdana Pro" panose="020B0604030504040204" pitchFamily="34" charset="0"/>
                <a:ea typeface="Calibri" panose="020F0502020204030204" pitchFamily="34" charset="0"/>
                <a:cs typeface="Times New Roman" panose="02020603050405020304" pitchFamily="18" charset="0"/>
              </a:rPr>
              <a:t>Warffum</a:t>
            </a:r>
            <a:endParaRPr lang="nl-NL" sz="1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lphaLcPeriod"/>
            </a:pPr>
            <a:r>
              <a:rPr lang="nl-NL" sz="1000" dirty="0">
                <a:solidFill>
                  <a:srgbClr val="00B0F0"/>
                </a:solidFill>
                <a:effectLst/>
                <a:latin typeface="Verdana Pro" panose="020B0604030504040204" pitchFamily="34" charset="0"/>
                <a:ea typeface="Calibri" panose="020F0502020204030204" pitchFamily="34" charset="0"/>
                <a:cs typeface="Times New Roman" panose="02020603050405020304" pitchFamily="18" charset="0"/>
              </a:rPr>
              <a:t>Lutjegast</a:t>
            </a:r>
            <a:endParaRPr lang="nl-NL" sz="1000" dirty="0">
              <a:effectLst/>
              <a:latin typeface="Calibri" panose="020F0502020204030204" pitchFamily="34" charset="0"/>
              <a:ea typeface="Calibri" panose="020F0502020204030204" pitchFamily="34" charset="0"/>
              <a:cs typeface="Times New Roman" panose="02020603050405020304" pitchFamily="18" charset="0"/>
            </a:endParaRPr>
          </a:p>
          <a:p>
            <a:r>
              <a:rPr lang="nl-NL" sz="1000" dirty="0">
                <a:solidFill>
                  <a:srgbClr val="00B0F0"/>
                </a:solidFill>
                <a:latin typeface="Verdana" pitchFamily="34" charset="0"/>
                <a:ea typeface="Verdana" pitchFamily="34" charset="0"/>
              </a:rPr>
              <a:t> </a:t>
            </a:r>
          </a:p>
          <a:p>
            <a:pPr lvl="0">
              <a:lnSpc>
                <a:spcPct val="107000"/>
              </a:lnSpc>
            </a:pPr>
            <a:r>
              <a:rPr lang="nl-NL" sz="1000" dirty="0">
                <a:solidFill>
                  <a:srgbClr val="00B0F0"/>
                </a:solidFill>
                <a:latin typeface="Verdana" pitchFamily="34" charset="0"/>
                <a:ea typeface="Verdana" pitchFamily="34" charset="0"/>
              </a:rPr>
              <a:t>20. </a:t>
            </a:r>
            <a:r>
              <a:rPr lang="nl-NL" sz="1000" dirty="0">
                <a:solidFill>
                  <a:srgbClr val="00B0F0"/>
                </a:solidFill>
                <a:effectLst/>
                <a:latin typeface="Verdana Pro" panose="020B0604030504040204" pitchFamily="34" charset="0"/>
                <a:ea typeface="Calibri" panose="020F0502020204030204" pitchFamily="34" charset="0"/>
                <a:cs typeface="Times New Roman" panose="02020603050405020304" pitchFamily="18" charset="0"/>
              </a:rPr>
              <a:t>Pisa staat bekend om ‘de scheve toren’. In welke regio ligt Pisa?</a:t>
            </a:r>
            <a:endParaRPr lang="nl-NL" sz="1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mj-lt"/>
              <a:buAutoNum type="alphaLcPeriod"/>
            </a:pPr>
            <a:r>
              <a:rPr lang="nl-NL" sz="1000" dirty="0">
                <a:solidFill>
                  <a:srgbClr val="00B0F0"/>
                </a:solidFill>
                <a:effectLst/>
                <a:latin typeface="Verdana Pro" panose="020B0604030504040204" pitchFamily="34" charset="0"/>
                <a:ea typeface="Calibri" panose="020F0502020204030204" pitchFamily="34" charset="0"/>
                <a:cs typeface="Times New Roman" panose="02020603050405020304" pitchFamily="18" charset="0"/>
              </a:rPr>
              <a:t>Toscane</a:t>
            </a:r>
            <a:endParaRPr lang="nl-NL" sz="1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mj-lt"/>
              <a:buAutoNum type="alphaLcPeriod"/>
            </a:pPr>
            <a:r>
              <a:rPr lang="nl-NL" sz="1000" dirty="0">
                <a:solidFill>
                  <a:srgbClr val="00B0F0"/>
                </a:solidFill>
                <a:effectLst/>
                <a:latin typeface="Verdana Pro" panose="020B0604030504040204" pitchFamily="34" charset="0"/>
                <a:ea typeface="Calibri" panose="020F0502020204030204" pitchFamily="34" charset="0"/>
                <a:cs typeface="Times New Roman" panose="02020603050405020304" pitchFamily="18" charset="0"/>
              </a:rPr>
              <a:t>Lombardije</a:t>
            </a:r>
            <a:endParaRPr lang="nl-NL" sz="1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mj-lt"/>
              <a:buAutoNum type="alphaLcPeriod"/>
            </a:pPr>
            <a:r>
              <a:rPr lang="nl-NL" sz="1000" dirty="0">
                <a:solidFill>
                  <a:srgbClr val="00B0F0"/>
                </a:solidFill>
                <a:effectLst/>
                <a:latin typeface="Verdana Pro" panose="020B0604030504040204" pitchFamily="34" charset="0"/>
                <a:ea typeface="Calibri" panose="020F0502020204030204" pitchFamily="34" charset="0"/>
                <a:cs typeface="Times New Roman" panose="02020603050405020304" pitchFamily="18" charset="0"/>
              </a:rPr>
              <a:t>Umbrië</a:t>
            </a:r>
            <a:endParaRPr lang="nl-NL" sz="1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lphaLcPeriod"/>
            </a:pPr>
            <a:r>
              <a:rPr lang="nl-NL" sz="1000" dirty="0">
                <a:solidFill>
                  <a:srgbClr val="00B0F0"/>
                </a:solidFill>
                <a:effectLst/>
                <a:latin typeface="Verdana Pro" panose="020B0604030504040204" pitchFamily="34" charset="0"/>
                <a:ea typeface="Calibri" panose="020F0502020204030204" pitchFamily="34" charset="0"/>
                <a:cs typeface="Times New Roman" panose="02020603050405020304" pitchFamily="18" charset="0"/>
              </a:rPr>
              <a:t>Emilia </a:t>
            </a:r>
            <a:r>
              <a:rPr lang="nl-NL" sz="1000" dirty="0" err="1">
                <a:solidFill>
                  <a:srgbClr val="00B0F0"/>
                </a:solidFill>
                <a:effectLst/>
                <a:latin typeface="Verdana Pro" panose="020B0604030504040204" pitchFamily="34" charset="0"/>
                <a:ea typeface="Calibri" panose="020F0502020204030204" pitchFamily="34" charset="0"/>
                <a:cs typeface="Times New Roman" panose="02020603050405020304" pitchFamily="18" charset="0"/>
              </a:rPr>
              <a:t>Romagna</a:t>
            </a:r>
            <a:endParaRPr lang="nl-NL" sz="10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11" name="Afbeelding 10">
            <a:extLst>
              <a:ext uri="{FF2B5EF4-FFF2-40B4-BE49-F238E27FC236}">
                <a16:creationId xmlns:a16="http://schemas.microsoft.com/office/drawing/2014/main" id="{A56728E5-B38C-4DEA-9B3A-BE1CAD43A1A1}"/>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141812" y="5364088"/>
            <a:ext cx="2095500" cy="1447800"/>
          </a:xfrm>
          <a:prstGeom prst="rect">
            <a:avLst/>
          </a:prstGeom>
          <a:noFill/>
          <a:ln>
            <a:noFill/>
          </a:ln>
        </p:spPr>
      </p:pic>
      <p:pic>
        <p:nvPicPr>
          <p:cNvPr id="12" name="Afbeelding 11">
            <a:extLst>
              <a:ext uri="{FF2B5EF4-FFF2-40B4-BE49-F238E27FC236}">
                <a16:creationId xmlns:a16="http://schemas.microsoft.com/office/drawing/2014/main" id="{C13F842B-CC89-4CB7-A3BB-CFA233500ED3}"/>
              </a:ext>
            </a:extLst>
          </p:cNvPr>
          <p:cNvPicPr/>
          <p:nvPr/>
        </p:nvPicPr>
        <p:blipFill rotWithShape="1">
          <a:blip r:embed="rId4" cstate="print">
            <a:extLst>
              <a:ext uri="{28A0092B-C50C-407E-A947-70E740481C1C}">
                <a14:useLocalDpi xmlns:a14="http://schemas.microsoft.com/office/drawing/2010/main" val="0"/>
              </a:ext>
            </a:extLst>
          </a:blip>
          <a:srcRect l="8403" t="1402" r="27482"/>
          <a:stretch/>
        </p:blipFill>
        <p:spPr bwMode="auto">
          <a:xfrm>
            <a:off x="4926621" y="7521760"/>
            <a:ext cx="1308100" cy="1339850"/>
          </a:xfrm>
          <a:prstGeom prst="rect">
            <a:avLst/>
          </a:prstGeom>
          <a:ln>
            <a:noFill/>
          </a:ln>
          <a:extLst>
            <a:ext uri="{53640926-AAD7-44D8-BBD7-CCE9431645EC}">
              <a14:shadowObscured xmlns:a14="http://schemas.microsoft.com/office/drawing/2010/main"/>
            </a:ext>
          </a:ex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hthoek 6"/>
          <p:cNvSpPr/>
          <p:nvPr/>
        </p:nvSpPr>
        <p:spPr>
          <a:xfrm>
            <a:off x="0" y="0"/>
            <a:ext cx="6858000" cy="91440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sz="1100">
              <a:latin typeface="Verdana" pitchFamily="34" charset="0"/>
              <a:ea typeface="Verdana" pitchFamily="34" charset="0"/>
            </a:endParaRPr>
          </a:p>
        </p:txBody>
      </p:sp>
      <p:grpSp>
        <p:nvGrpSpPr>
          <p:cNvPr id="2" name="Groep 9"/>
          <p:cNvGrpSpPr/>
          <p:nvPr/>
        </p:nvGrpSpPr>
        <p:grpSpPr>
          <a:xfrm>
            <a:off x="0" y="0"/>
            <a:ext cx="6237312" cy="1259632"/>
            <a:chOff x="0" y="0"/>
            <a:chExt cx="6237312" cy="1259632"/>
          </a:xfrm>
        </p:grpSpPr>
        <p:pic>
          <p:nvPicPr>
            <p:cNvPr id="4" name="Picture 8" descr="Corridor Chapter Quiz - vragen en antwoorden - Corridor Chapter"/>
            <p:cNvPicPr>
              <a:picLocks noChangeAspect="1" noChangeArrowheads="1"/>
            </p:cNvPicPr>
            <p:nvPr/>
          </p:nvPicPr>
          <p:blipFill>
            <a:blip r:embed="rId2" cstate="print"/>
            <a:srcRect t="12941" r="-3549" b="12791"/>
            <a:stretch>
              <a:fillRect/>
            </a:stretch>
          </p:blipFill>
          <p:spPr bwMode="auto">
            <a:xfrm>
              <a:off x="0" y="0"/>
              <a:ext cx="2880320" cy="1255872"/>
            </a:xfrm>
            <a:prstGeom prst="rect">
              <a:avLst/>
            </a:prstGeom>
            <a:noFill/>
          </p:spPr>
        </p:pic>
        <p:sp>
          <p:nvSpPr>
            <p:cNvPr id="5" name="Afgeronde rechthoek 4"/>
            <p:cNvSpPr/>
            <p:nvPr/>
          </p:nvSpPr>
          <p:spPr>
            <a:xfrm>
              <a:off x="2996952" y="323528"/>
              <a:ext cx="3240360" cy="936104"/>
            </a:xfrm>
            <a:prstGeom prst="roundRect">
              <a:avLst/>
            </a:prstGeom>
            <a:solidFill>
              <a:srgbClr val="7DDDFB"/>
            </a:solidFill>
            <a:ln w="38100">
              <a:solidFill>
                <a:srgbClr val="FF0D8C"/>
              </a:solidFill>
              <a:prstDash val="lg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sz="1100">
                <a:latin typeface="Verdana" pitchFamily="34" charset="0"/>
                <a:ea typeface="Verdana" pitchFamily="34" charset="0"/>
              </a:endParaRPr>
            </a:p>
          </p:txBody>
        </p:sp>
        <p:sp>
          <p:nvSpPr>
            <p:cNvPr id="6" name="Tekstvak 5"/>
            <p:cNvSpPr txBox="1"/>
            <p:nvPr/>
          </p:nvSpPr>
          <p:spPr>
            <a:xfrm>
              <a:off x="3212976" y="467544"/>
              <a:ext cx="2808312" cy="595997"/>
            </a:xfrm>
            <a:prstGeom prst="rect">
              <a:avLst/>
            </a:prstGeom>
            <a:noFill/>
          </p:spPr>
          <p:txBody>
            <a:bodyPr wrap="square" rtlCol="0">
              <a:spAutoFit/>
            </a:bodyPr>
            <a:lstStyle/>
            <a:p>
              <a:pPr>
                <a:lnSpc>
                  <a:spcPct val="107000"/>
                </a:lnSpc>
                <a:spcAft>
                  <a:spcPts val="800"/>
                </a:spcAft>
              </a:pPr>
              <a:r>
                <a:rPr lang="nl-NL" sz="1600" b="1" dirty="0">
                  <a:solidFill>
                    <a:srgbClr val="FF0D8C"/>
                  </a:solidFill>
                  <a:latin typeface="Verdana" pitchFamily="34" charset="0"/>
                  <a:ea typeface="Verdana" pitchFamily="34" charset="0"/>
                </a:rPr>
                <a:t>Geschiedenis (Tweede Wereldoorlog)</a:t>
              </a:r>
            </a:p>
          </p:txBody>
        </p:sp>
      </p:grpSp>
      <p:sp>
        <p:nvSpPr>
          <p:cNvPr id="8" name="Tekstvak 7"/>
          <p:cNvSpPr txBox="1"/>
          <p:nvPr/>
        </p:nvSpPr>
        <p:spPr>
          <a:xfrm>
            <a:off x="188640" y="1446028"/>
            <a:ext cx="6552728" cy="7576754"/>
          </a:xfrm>
          <a:prstGeom prst="rect">
            <a:avLst/>
          </a:prstGeom>
          <a:noFill/>
        </p:spPr>
        <p:txBody>
          <a:bodyPr wrap="square" rtlCol="0">
            <a:spAutoFit/>
          </a:bodyPr>
          <a:lstStyle/>
          <a:p>
            <a:pPr lvl="0">
              <a:lnSpc>
                <a:spcPct val="107000"/>
              </a:lnSpc>
            </a:pPr>
            <a:r>
              <a:rPr lang="nl-NL" sz="1000" dirty="0">
                <a:solidFill>
                  <a:srgbClr val="00B0F0"/>
                </a:solidFill>
                <a:latin typeface="Verdana" pitchFamily="34" charset="0"/>
                <a:ea typeface="Verdana" pitchFamily="34" charset="0"/>
              </a:rPr>
              <a:t>21. </a:t>
            </a:r>
            <a:r>
              <a:rPr lang="nl-NL" sz="1000" dirty="0">
                <a:solidFill>
                  <a:srgbClr val="00B0F0"/>
                </a:solidFill>
                <a:effectLst/>
                <a:latin typeface="Verdana Pro" panose="020B0604030504040204" pitchFamily="34" charset="0"/>
                <a:ea typeface="Calibri" panose="020F0502020204030204" pitchFamily="34" charset="0"/>
                <a:cs typeface="Times New Roman" panose="02020603050405020304" pitchFamily="18" charset="0"/>
              </a:rPr>
              <a:t>Op welke dag tekende Nederland de capitulatie aan de Duitse bezetter? </a:t>
            </a:r>
            <a:endParaRPr lang="nl-NL" sz="1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mj-lt"/>
              <a:buAutoNum type="alphaLcPeriod"/>
            </a:pPr>
            <a:r>
              <a:rPr lang="nl-NL" sz="1000" dirty="0">
                <a:solidFill>
                  <a:srgbClr val="00B0F0"/>
                </a:solidFill>
                <a:effectLst/>
                <a:latin typeface="Verdana Pro" panose="020B0604030504040204" pitchFamily="34" charset="0"/>
                <a:ea typeface="Calibri" panose="020F0502020204030204" pitchFamily="34" charset="0"/>
                <a:cs typeface="Times New Roman" panose="02020603050405020304" pitchFamily="18" charset="0"/>
              </a:rPr>
              <a:t>5 mei 1940</a:t>
            </a:r>
            <a:endParaRPr lang="nl-NL" sz="1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mj-lt"/>
              <a:buAutoNum type="alphaLcPeriod"/>
            </a:pPr>
            <a:r>
              <a:rPr lang="nl-NL" sz="1000" dirty="0">
                <a:solidFill>
                  <a:srgbClr val="00B0F0"/>
                </a:solidFill>
                <a:effectLst/>
                <a:latin typeface="Verdana Pro" panose="020B0604030504040204" pitchFamily="34" charset="0"/>
                <a:ea typeface="Calibri" panose="020F0502020204030204" pitchFamily="34" charset="0"/>
                <a:cs typeface="Times New Roman" panose="02020603050405020304" pitchFamily="18" charset="0"/>
              </a:rPr>
              <a:t>10 mei 1940</a:t>
            </a:r>
            <a:endParaRPr lang="nl-NL" sz="1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mj-lt"/>
              <a:buAutoNum type="alphaLcPeriod"/>
            </a:pPr>
            <a:r>
              <a:rPr lang="nl-NL" sz="1000" dirty="0">
                <a:solidFill>
                  <a:srgbClr val="00B0F0"/>
                </a:solidFill>
                <a:effectLst/>
                <a:latin typeface="Verdana Pro" panose="020B0604030504040204" pitchFamily="34" charset="0"/>
                <a:ea typeface="Calibri" panose="020F0502020204030204" pitchFamily="34" charset="0"/>
                <a:cs typeface="Times New Roman" panose="02020603050405020304" pitchFamily="18" charset="0"/>
              </a:rPr>
              <a:t>15 mei 1940</a:t>
            </a:r>
            <a:endParaRPr lang="nl-NL" sz="1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lphaLcPeriod"/>
            </a:pPr>
            <a:r>
              <a:rPr lang="nl-NL" sz="1000" dirty="0">
                <a:solidFill>
                  <a:srgbClr val="00B0F0"/>
                </a:solidFill>
                <a:effectLst/>
                <a:latin typeface="Verdana Pro" panose="020B0604030504040204" pitchFamily="34" charset="0"/>
                <a:ea typeface="Calibri" panose="020F0502020204030204" pitchFamily="34" charset="0"/>
                <a:cs typeface="Times New Roman" panose="02020603050405020304" pitchFamily="18" charset="0"/>
              </a:rPr>
              <a:t>20 mei 1940</a:t>
            </a:r>
            <a:br>
              <a:rPr lang="nl-NL" sz="1000" dirty="0">
                <a:solidFill>
                  <a:srgbClr val="00B0F0"/>
                </a:solidFill>
                <a:latin typeface="Verdana" pitchFamily="34" charset="0"/>
                <a:ea typeface="Verdana" pitchFamily="34" charset="0"/>
              </a:rPr>
            </a:br>
            <a:endParaRPr lang="nl-NL" sz="1000" dirty="0">
              <a:solidFill>
                <a:srgbClr val="00B0F0"/>
              </a:solidFill>
              <a:latin typeface="Verdana" pitchFamily="34" charset="0"/>
              <a:ea typeface="Verdana" pitchFamily="34" charset="0"/>
            </a:endParaRPr>
          </a:p>
          <a:p>
            <a:pPr lvl="0">
              <a:lnSpc>
                <a:spcPct val="107000"/>
              </a:lnSpc>
            </a:pPr>
            <a:r>
              <a:rPr lang="nl-NL" sz="1000" dirty="0">
                <a:solidFill>
                  <a:srgbClr val="00B0F0"/>
                </a:solidFill>
                <a:latin typeface="Verdana" pitchFamily="34" charset="0"/>
                <a:ea typeface="Verdana" pitchFamily="34" charset="0"/>
              </a:rPr>
              <a:t>22</a:t>
            </a:r>
            <a:r>
              <a:rPr lang="nl-NL" sz="1000" dirty="0">
                <a:solidFill>
                  <a:srgbClr val="00B0F0"/>
                </a:solidFill>
              </a:rPr>
              <a:t> </a:t>
            </a:r>
            <a:r>
              <a:rPr lang="nl-NL" sz="1000" dirty="0">
                <a:solidFill>
                  <a:srgbClr val="00B0F0"/>
                </a:solidFill>
                <a:effectLst/>
                <a:latin typeface="Verdana Pro" panose="020B0604030504040204" pitchFamily="34" charset="0"/>
                <a:ea typeface="Calibri" panose="020F0502020204030204" pitchFamily="34" charset="0"/>
                <a:cs typeface="Times New Roman" panose="02020603050405020304" pitchFamily="18" charset="0"/>
              </a:rPr>
              <a:t>Welke verzetsdaden waren de meest voorkomende in Nederland</a:t>
            </a:r>
            <a:endParaRPr lang="nl-NL" sz="1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mj-lt"/>
              <a:buAutoNum type="alphaLcPeriod"/>
            </a:pPr>
            <a:r>
              <a:rPr lang="nl-NL" sz="1000" dirty="0">
                <a:solidFill>
                  <a:srgbClr val="00B0F0"/>
                </a:solidFill>
                <a:effectLst/>
                <a:latin typeface="Verdana Pro" panose="020B0604030504040204" pitchFamily="34" charset="0"/>
                <a:ea typeface="Calibri" panose="020F0502020204030204" pitchFamily="34" charset="0"/>
                <a:cs typeface="Times New Roman" panose="02020603050405020304" pitchFamily="18" charset="0"/>
              </a:rPr>
              <a:t>hulp aan onderduikers</a:t>
            </a:r>
            <a:endParaRPr lang="nl-NL" sz="1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mj-lt"/>
              <a:buAutoNum type="alphaLcPeriod"/>
            </a:pPr>
            <a:r>
              <a:rPr lang="nl-NL" sz="1000" dirty="0">
                <a:solidFill>
                  <a:srgbClr val="00B0F0"/>
                </a:solidFill>
                <a:effectLst/>
                <a:latin typeface="Verdana Pro" panose="020B0604030504040204" pitchFamily="34" charset="0"/>
                <a:ea typeface="Calibri" panose="020F0502020204030204" pitchFamily="34" charset="0"/>
                <a:cs typeface="Times New Roman" panose="02020603050405020304" pitchFamily="18" charset="0"/>
              </a:rPr>
              <a:t>aanslagen op Duitse personen en/of gebouwen</a:t>
            </a:r>
            <a:endParaRPr lang="nl-NL" sz="1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mj-lt"/>
              <a:buAutoNum type="alphaLcPeriod"/>
            </a:pPr>
            <a:r>
              <a:rPr lang="nl-NL" sz="1000" dirty="0">
                <a:solidFill>
                  <a:srgbClr val="00B0F0"/>
                </a:solidFill>
                <a:effectLst/>
                <a:latin typeface="Verdana Pro" panose="020B0604030504040204" pitchFamily="34" charset="0"/>
                <a:ea typeface="Calibri" panose="020F0502020204030204" pitchFamily="34" charset="0"/>
                <a:cs typeface="Times New Roman" panose="02020603050405020304" pitchFamily="18" charset="0"/>
              </a:rPr>
              <a:t>sabotage van bruggen</a:t>
            </a:r>
            <a:endParaRPr lang="nl-NL" sz="1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lphaLcPeriod"/>
            </a:pPr>
            <a:r>
              <a:rPr lang="nl-NL" sz="1000" dirty="0">
                <a:solidFill>
                  <a:srgbClr val="00B0F0"/>
                </a:solidFill>
                <a:effectLst/>
                <a:latin typeface="Verdana Pro" panose="020B0604030504040204" pitchFamily="34" charset="0"/>
                <a:ea typeface="Calibri" panose="020F0502020204030204" pitchFamily="34" charset="0"/>
                <a:cs typeface="Times New Roman" panose="02020603050405020304" pitchFamily="18" charset="0"/>
              </a:rPr>
              <a:t>illegale radiozenders beheren</a:t>
            </a:r>
            <a:br>
              <a:rPr lang="nl-NL" sz="1000" dirty="0">
                <a:solidFill>
                  <a:srgbClr val="00B0F0"/>
                </a:solidFill>
                <a:latin typeface="Verdana" pitchFamily="34" charset="0"/>
                <a:ea typeface="Verdana" pitchFamily="34" charset="0"/>
              </a:rPr>
            </a:br>
            <a:r>
              <a:rPr lang="nl-NL" sz="1000" dirty="0">
                <a:solidFill>
                  <a:srgbClr val="00B0F0"/>
                </a:solidFill>
                <a:latin typeface="Verdana" pitchFamily="34" charset="0"/>
                <a:ea typeface="Verdana" pitchFamily="34" charset="0"/>
              </a:rPr>
              <a:t> </a:t>
            </a:r>
          </a:p>
          <a:p>
            <a:pPr lvl="0">
              <a:lnSpc>
                <a:spcPct val="107000"/>
              </a:lnSpc>
            </a:pPr>
            <a:r>
              <a:rPr lang="nl-NL" sz="1000" dirty="0">
                <a:solidFill>
                  <a:srgbClr val="00B0F0"/>
                </a:solidFill>
                <a:latin typeface="Verdana" pitchFamily="34" charset="0"/>
                <a:ea typeface="Verdana" pitchFamily="34" charset="0"/>
              </a:rPr>
              <a:t>23. </a:t>
            </a:r>
            <a:r>
              <a:rPr lang="nl-NL" sz="1000" dirty="0">
                <a:solidFill>
                  <a:srgbClr val="00B0F0"/>
                </a:solidFill>
                <a:effectLst/>
                <a:latin typeface="Verdana Pro" panose="020B0604030504040204" pitchFamily="34" charset="0"/>
                <a:ea typeface="Calibri" panose="020F0502020204030204" pitchFamily="34" charset="0"/>
                <a:cs typeface="Times New Roman" panose="02020603050405020304" pitchFamily="18" charset="0"/>
              </a:rPr>
              <a:t>Hoeveel mensen zaten er ongeveer ondergedoken in Nederland in de tweede wereld oorlog?</a:t>
            </a:r>
            <a:endParaRPr lang="nl-NL" sz="1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mj-lt"/>
              <a:buAutoNum type="alphaLcPeriod"/>
            </a:pPr>
            <a:r>
              <a:rPr lang="nl-NL" sz="1000" dirty="0">
                <a:solidFill>
                  <a:srgbClr val="00B0F0"/>
                </a:solidFill>
                <a:effectLst/>
                <a:latin typeface="Verdana Pro" panose="020B0604030504040204" pitchFamily="34" charset="0"/>
                <a:ea typeface="Calibri" panose="020F0502020204030204" pitchFamily="34" charset="0"/>
                <a:cs typeface="Times New Roman" panose="02020603050405020304" pitchFamily="18" charset="0"/>
              </a:rPr>
              <a:t>Ca. 250.000</a:t>
            </a:r>
            <a:endParaRPr lang="nl-NL" sz="1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mj-lt"/>
              <a:buAutoNum type="alphaLcPeriod"/>
            </a:pPr>
            <a:r>
              <a:rPr lang="nl-NL" sz="1000" dirty="0">
                <a:solidFill>
                  <a:srgbClr val="00B0F0"/>
                </a:solidFill>
                <a:effectLst/>
                <a:latin typeface="Verdana Pro" panose="020B0604030504040204" pitchFamily="34" charset="0"/>
                <a:ea typeface="Calibri" panose="020F0502020204030204" pitchFamily="34" charset="0"/>
                <a:cs typeface="Times New Roman" panose="02020603050405020304" pitchFamily="18" charset="0"/>
              </a:rPr>
              <a:t>Ca. 275.000</a:t>
            </a:r>
            <a:endParaRPr lang="nl-NL" sz="1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mj-lt"/>
              <a:buAutoNum type="alphaLcPeriod"/>
            </a:pPr>
            <a:r>
              <a:rPr lang="nl-NL" sz="1000" dirty="0">
                <a:solidFill>
                  <a:srgbClr val="00B0F0"/>
                </a:solidFill>
                <a:effectLst/>
                <a:latin typeface="Verdana Pro" panose="020B0604030504040204" pitchFamily="34" charset="0"/>
                <a:ea typeface="Calibri" panose="020F0502020204030204" pitchFamily="34" charset="0"/>
                <a:cs typeface="Times New Roman" panose="02020603050405020304" pitchFamily="18" charset="0"/>
              </a:rPr>
              <a:t>Ca. 300.000</a:t>
            </a:r>
            <a:endParaRPr lang="nl-NL" sz="1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lphaLcPeriod"/>
            </a:pPr>
            <a:r>
              <a:rPr lang="nl-NL" sz="1000" dirty="0">
                <a:solidFill>
                  <a:srgbClr val="00B0F0"/>
                </a:solidFill>
                <a:effectLst/>
                <a:latin typeface="Verdana Pro" panose="020B0604030504040204" pitchFamily="34" charset="0"/>
                <a:ea typeface="Calibri" panose="020F0502020204030204" pitchFamily="34" charset="0"/>
                <a:cs typeface="Times New Roman" panose="02020603050405020304" pitchFamily="18" charset="0"/>
              </a:rPr>
              <a:t>Ca. 325.000</a:t>
            </a:r>
            <a:endParaRPr lang="nl-NL" sz="1000" dirty="0">
              <a:effectLst/>
              <a:latin typeface="Calibri" panose="020F0502020204030204" pitchFamily="34" charset="0"/>
              <a:ea typeface="Calibri" panose="020F0502020204030204" pitchFamily="34" charset="0"/>
              <a:cs typeface="Times New Roman" panose="02020603050405020304" pitchFamily="18" charset="0"/>
            </a:endParaRPr>
          </a:p>
          <a:p>
            <a:r>
              <a:rPr lang="nl-NL" sz="1000" dirty="0">
                <a:solidFill>
                  <a:srgbClr val="00B0F0"/>
                </a:solidFill>
                <a:latin typeface="Verdana" pitchFamily="34" charset="0"/>
                <a:ea typeface="Verdana" pitchFamily="34" charset="0"/>
              </a:rPr>
              <a:t> </a:t>
            </a:r>
          </a:p>
          <a:p>
            <a:pPr lvl="0">
              <a:lnSpc>
                <a:spcPct val="107000"/>
              </a:lnSpc>
            </a:pPr>
            <a:r>
              <a:rPr lang="nl-NL" sz="1000" dirty="0">
                <a:solidFill>
                  <a:srgbClr val="00B0F0"/>
                </a:solidFill>
                <a:latin typeface="Verdana" pitchFamily="34" charset="0"/>
                <a:ea typeface="Verdana" pitchFamily="34" charset="0"/>
              </a:rPr>
              <a:t>24. </a:t>
            </a:r>
            <a:r>
              <a:rPr lang="nl-NL" sz="1000" dirty="0">
                <a:solidFill>
                  <a:srgbClr val="00B0F0"/>
                </a:solidFill>
                <a:effectLst/>
                <a:latin typeface="Verdana Pro" panose="020B0604030504040204" pitchFamily="34" charset="0"/>
                <a:ea typeface="Calibri" panose="020F0502020204030204" pitchFamily="34" charset="0"/>
                <a:cs typeface="Times New Roman" panose="02020603050405020304" pitchFamily="18" charset="0"/>
              </a:rPr>
              <a:t>Vanaf 1945 spreken we van een minister-president. Voor die tijd was er sprake van de voorzitter van de ministerraad. Wie bekleedde deze functie van 1940-1945?</a:t>
            </a:r>
            <a:endParaRPr lang="nl-NL" sz="1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mj-lt"/>
              <a:buAutoNum type="alphaLcPeriod"/>
            </a:pPr>
            <a:r>
              <a:rPr lang="nl-NL" sz="1000" dirty="0">
                <a:solidFill>
                  <a:srgbClr val="00B0F0"/>
                </a:solidFill>
                <a:effectLst/>
                <a:latin typeface="Verdana Pro" panose="020B0604030504040204" pitchFamily="34" charset="0"/>
                <a:ea typeface="Calibri" panose="020F0502020204030204" pitchFamily="34" charset="0"/>
                <a:cs typeface="Times New Roman" panose="02020603050405020304" pitchFamily="18" charset="0"/>
              </a:rPr>
              <a:t>Beel</a:t>
            </a:r>
            <a:endParaRPr lang="nl-NL" sz="1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mj-lt"/>
              <a:buAutoNum type="alphaLcPeriod"/>
            </a:pPr>
            <a:r>
              <a:rPr lang="nl-NL" sz="1000" dirty="0">
                <a:solidFill>
                  <a:srgbClr val="00B0F0"/>
                </a:solidFill>
                <a:effectLst/>
                <a:latin typeface="Verdana Pro" panose="020B0604030504040204" pitchFamily="34" charset="0"/>
                <a:ea typeface="Calibri" panose="020F0502020204030204" pitchFamily="34" charset="0"/>
                <a:cs typeface="Times New Roman" panose="02020603050405020304" pitchFamily="18" charset="0"/>
              </a:rPr>
              <a:t>Drees</a:t>
            </a:r>
            <a:endParaRPr lang="nl-NL" sz="1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mj-lt"/>
              <a:buAutoNum type="alphaLcPeriod"/>
            </a:pPr>
            <a:r>
              <a:rPr lang="nl-NL" sz="1000" dirty="0">
                <a:solidFill>
                  <a:srgbClr val="00B0F0"/>
                </a:solidFill>
                <a:effectLst/>
                <a:latin typeface="Verdana Pro" panose="020B0604030504040204" pitchFamily="34" charset="0"/>
                <a:ea typeface="Calibri" panose="020F0502020204030204" pitchFamily="34" charset="0"/>
                <a:cs typeface="Times New Roman" panose="02020603050405020304" pitchFamily="18" charset="0"/>
              </a:rPr>
              <a:t>Schermerhorn</a:t>
            </a:r>
            <a:endParaRPr lang="nl-NL" sz="1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lphaLcPeriod"/>
            </a:pPr>
            <a:r>
              <a:rPr lang="nl-NL" sz="1000" dirty="0">
                <a:solidFill>
                  <a:srgbClr val="00B0F0"/>
                </a:solidFill>
                <a:effectLst/>
                <a:latin typeface="Verdana Pro" panose="020B0604030504040204" pitchFamily="34" charset="0"/>
                <a:ea typeface="Calibri" panose="020F0502020204030204" pitchFamily="34" charset="0"/>
                <a:cs typeface="Times New Roman" panose="02020603050405020304" pitchFamily="18" charset="0"/>
              </a:rPr>
              <a:t>Gerbrandy</a:t>
            </a:r>
            <a:br>
              <a:rPr lang="nl-NL" sz="1000" dirty="0">
                <a:solidFill>
                  <a:srgbClr val="00B0F0"/>
                </a:solidFill>
                <a:latin typeface="Verdana" pitchFamily="34" charset="0"/>
                <a:ea typeface="Verdana" pitchFamily="34" charset="0"/>
              </a:rPr>
            </a:br>
            <a:endParaRPr lang="nl-NL" sz="1000" dirty="0">
              <a:solidFill>
                <a:srgbClr val="00B0F0"/>
              </a:solidFill>
              <a:latin typeface="Verdana" pitchFamily="34" charset="0"/>
              <a:ea typeface="Verdana" pitchFamily="34" charset="0"/>
            </a:endParaRPr>
          </a:p>
          <a:p>
            <a:pPr lvl="0">
              <a:lnSpc>
                <a:spcPct val="107000"/>
              </a:lnSpc>
            </a:pPr>
            <a:r>
              <a:rPr lang="nl-NL" sz="1000" dirty="0">
                <a:solidFill>
                  <a:srgbClr val="00B0F0"/>
                </a:solidFill>
                <a:latin typeface="Verdana" pitchFamily="34" charset="0"/>
                <a:ea typeface="Verdana" pitchFamily="34" charset="0"/>
              </a:rPr>
              <a:t>25 </a:t>
            </a:r>
            <a:r>
              <a:rPr lang="nl-NL" sz="1000" dirty="0">
                <a:solidFill>
                  <a:srgbClr val="00B0F0"/>
                </a:solidFill>
                <a:effectLst/>
                <a:latin typeface="Verdana Pro" panose="020B0604030504040204" pitchFamily="34" charset="0"/>
                <a:ea typeface="Calibri" panose="020F0502020204030204" pitchFamily="34" charset="0"/>
                <a:cs typeface="Times New Roman" panose="02020603050405020304" pitchFamily="18" charset="0"/>
              </a:rPr>
              <a:t>Wanneer vond de slag om Groningen plaats gedurende de Tweede Wereldoorlog?</a:t>
            </a:r>
            <a:endParaRPr lang="nl-NL" sz="1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mj-lt"/>
              <a:buAutoNum type="alphaLcPeriod"/>
            </a:pPr>
            <a:r>
              <a:rPr lang="nl-NL" sz="1000" dirty="0">
                <a:solidFill>
                  <a:srgbClr val="00B0F0"/>
                </a:solidFill>
                <a:effectLst/>
                <a:latin typeface="Verdana Pro" panose="020B0604030504040204" pitchFamily="34" charset="0"/>
                <a:ea typeface="Calibri" panose="020F0502020204030204" pitchFamily="34" charset="0"/>
                <a:cs typeface="Times New Roman" panose="02020603050405020304" pitchFamily="18" charset="0"/>
              </a:rPr>
              <a:t>8 - 12 april 1945</a:t>
            </a:r>
            <a:endParaRPr lang="nl-NL" sz="1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mj-lt"/>
              <a:buAutoNum type="alphaLcPeriod"/>
            </a:pPr>
            <a:r>
              <a:rPr lang="nl-NL" sz="1000" dirty="0">
                <a:solidFill>
                  <a:srgbClr val="00B0F0"/>
                </a:solidFill>
                <a:effectLst/>
                <a:latin typeface="Verdana Pro" panose="020B0604030504040204" pitchFamily="34" charset="0"/>
                <a:ea typeface="Calibri" panose="020F0502020204030204" pitchFamily="34" charset="0"/>
                <a:cs typeface="Times New Roman" panose="02020603050405020304" pitchFamily="18" charset="0"/>
              </a:rPr>
              <a:t>13 - 16 april 1945</a:t>
            </a:r>
            <a:endParaRPr lang="nl-NL" sz="1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mj-lt"/>
              <a:buAutoNum type="alphaLcPeriod"/>
            </a:pPr>
            <a:r>
              <a:rPr lang="nl-NL" sz="1000" dirty="0">
                <a:solidFill>
                  <a:srgbClr val="00B0F0"/>
                </a:solidFill>
                <a:effectLst/>
                <a:latin typeface="Verdana Pro" panose="020B0604030504040204" pitchFamily="34" charset="0"/>
                <a:ea typeface="Calibri" panose="020F0502020204030204" pitchFamily="34" charset="0"/>
                <a:cs typeface="Times New Roman" panose="02020603050405020304" pitchFamily="18" charset="0"/>
              </a:rPr>
              <a:t>18 – 22 april 1945</a:t>
            </a:r>
            <a:endParaRPr lang="nl-NL" sz="1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lphaLcPeriod"/>
            </a:pPr>
            <a:r>
              <a:rPr lang="nl-NL" sz="1000" dirty="0">
                <a:solidFill>
                  <a:srgbClr val="00B0F0"/>
                </a:solidFill>
                <a:effectLst/>
                <a:latin typeface="Verdana Pro" panose="020B0604030504040204" pitchFamily="34" charset="0"/>
                <a:ea typeface="Calibri" panose="020F0502020204030204" pitchFamily="34" charset="0"/>
                <a:cs typeface="Times New Roman" panose="02020603050405020304" pitchFamily="18" charset="0"/>
              </a:rPr>
              <a:t>30 april – 3 mei 1945</a:t>
            </a:r>
            <a:endParaRPr lang="nl-NL" sz="1000" dirty="0">
              <a:effectLst/>
              <a:latin typeface="Calibri" panose="020F0502020204030204" pitchFamily="34" charset="0"/>
              <a:ea typeface="Calibri" panose="020F0502020204030204" pitchFamily="34" charset="0"/>
              <a:cs typeface="Times New Roman" panose="02020603050405020304" pitchFamily="18" charset="0"/>
            </a:endParaRPr>
          </a:p>
          <a:p>
            <a:r>
              <a:rPr lang="nl-NL" sz="1000" dirty="0">
                <a:solidFill>
                  <a:srgbClr val="00B0F0"/>
                </a:solidFill>
                <a:latin typeface="Verdana" pitchFamily="34" charset="0"/>
                <a:ea typeface="Verdana" pitchFamily="34" charset="0"/>
              </a:rPr>
              <a:t> </a:t>
            </a:r>
          </a:p>
          <a:p>
            <a:pPr lvl="0">
              <a:lnSpc>
                <a:spcPct val="107000"/>
              </a:lnSpc>
            </a:pPr>
            <a:r>
              <a:rPr lang="nl-NL" sz="1000" dirty="0">
                <a:solidFill>
                  <a:srgbClr val="00B0F0"/>
                </a:solidFill>
                <a:latin typeface="Verdana" pitchFamily="34" charset="0"/>
                <a:ea typeface="Verdana" pitchFamily="34" charset="0"/>
              </a:rPr>
              <a:t>26. </a:t>
            </a:r>
            <a:r>
              <a:rPr lang="nl-NL" sz="1000" dirty="0">
                <a:solidFill>
                  <a:srgbClr val="00B0F0"/>
                </a:solidFill>
                <a:effectLst/>
                <a:latin typeface="Verdana Pro" panose="020B0604030504040204" pitchFamily="34" charset="0"/>
                <a:ea typeface="Calibri" panose="020F0502020204030204" pitchFamily="34" charset="0"/>
                <a:cs typeface="Times New Roman" panose="02020603050405020304" pitchFamily="18" charset="0"/>
              </a:rPr>
              <a:t>Uit welke drie landen kwamen de grootste groepen geallieerden naar Nederland? </a:t>
            </a:r>
            <a:endParaRPr lang="nl-NL" sz="1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mj-lt"/>
              <a:buAutoNum type="alphaLcPeriod"/>
            </a:pPr>
            <a:r>
              <a:rPr lang="nl-NL" sz="1000" dirty="0">
                <a:solidFill>
                  <a:srgbClr val="00B0F0"/>
                </a:solidFill>
                <a:effectLst/>
                <a:latin typeface="Verdana Pro" panose="020B0604030504040204" pitchFamily="34" charset="0"/>
                <a:ea typeface="Calibri" panose="020F0502020204030204" pitchFamily="34" charset="0"/>
                <a:cs typeface="Times New Roman" panose="02020603050405020304" pitchFamily="18" charset="0"/>
              </a:rPr>
              <a:t>Polen, Canada en Verenigde Staten</a:t>
            </a:r>
            <a:endParaRPr lang="nl-NL" sz="1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mj-lt"/>
              <a:buAutoNum type="alphaLcPeriod"/>
            </a:pPr>
            <a:r>
              <a:rPr lang="nl-NL" sz="1000" dirty="0">
                <a:solidFill>
                  <a:srgbClr val="00B0F0"/>
                </a:solidFill>
                <a:effectLst/>
                <a:latin typeface="Verdana Pro" panose="020B0604030504040204" pitchFamily="34" charset="0"/>
                <a:ea typeface="Calibri" panose="020F0502020204030204" pitchFamily="34" charset="0"/>
                <a:cs typeface="Times New Roman" panose="02020603050405020304" pitchFamily="18" charset="0"/>
              </a:rPr>
              <a:t>Verenigd Koninkrijk, Verenigde Staten, Canada</a:t>
            </a:r>
            <a:endParaRPr lang="nl-NL" sz="1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mj-lt"/>
              <a:buAutoNum type="alphaLcPeriod"/>
            </a:pPr>
            <a:r>
              <a:rPr lang="nl-NL" sz="1000" dirty="0">
                <a:solidFill>
                  <a:srgbClr val="00B0F0"/>
                </a:solidFill>
                <a:effectLst/>
                <a:latin typeface="Verdana Pro" panose="020B0604030504040204" pitchFamily="34" charset="0"/>
                <a:ea typeface="Calibri" panose="020F0502020204030204" pitchFamily="34" charset="0"/>
                <a:cs typeface="Times New Roman" panose="02020603050405020304" pitchFamily="18" charset="0"/>
              </a:rPr>
              <a:t>Polen, Verenigd Koninkrijk en Verenigde Staten</a:t>
            </a:r>
            <a:endParaRPr lang="nl-NL" sz="1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lphaLcPeriod"/>
            </a:pPr>
            <a:r>
              <a:rPr lang="nl-NL" sz="1000" dirty="0">
                <a:solidFill>
                  <a:srgbClr val="00B0F0"/>
                </a:solidFill>
                <a:effectLst/>
                <a:latin typeface="Verdana Pro" panose="020B0604030504040204" pitchFamily="34" charset="0"/>
                <a:ea typeface="Calibri" panose="020F0502020204030204" pitchFamily="34" charset="0"/>
                <a:cs typeface="Times New Roman" panose="02020603050405020304" pitchFamily="18" charset="0"/>
              </a:rPr>
              <a:t>Verenigd Koninkrijk, Canada en Polen</a:t>
            </a:r>
            <a:endParaRPr lang="nl-NL" sz="1000" dirty="0">
              <a:effectLst/>
              <a:latin typeface="Calibri" panose="020F0502020204030204" pitchFamily="34" charset="0"/>
              <a:ea typeface="Calibri" panose="020F0502020204030204" pitchFamily="34" charset="0"/>
              <a:cs typeface="Times New Roman" panose="02020603050405020304" pitchFamily="18" charset="0"/>
            </a:endParaRPr>
          </a:p>
          <a:p>
            <a:pPr marL="228600" indent="-228600"/>
            <a:endParaRPr lang="nl-NL" sz="1000" dirty="0">
              <a:solidFill>
                <a:srgbClr val="00B0F0"/>
              </a:solidFill>
              <a:latin typeface="Verdana" pitchFamily="34" charset="0"/>
              <a:ea typeface="Verdana" pitchFamily="34" charset="0"/>
            </a:endParaRPr>
          </a:p>
          <a:p>
            <a:pPr lvl="0">
              <a:lnSpc>
                <a:spcPct val="107000"/>
              </a:lnSpc>
            </a:pPr>
            <a:r>
              <a:rPr lang="nl-NL" sz="1000" dirty="0">
                <a:solidFill>
                  <a:srgbClr val="00B0F0"/>
                </a:solidFill>
                <a:latin typeface="Verdana" pitchFamily="34" charset="0"/>
                <a:ea typeface="Verdana" pitchFamily="34" charset="0"/>
              </a:rPr>
              <a:t>27. </a:t>
            </a:r>
            <a:r>
              <a:rPr lang="nl-NL" sz="1000" dirty="0">
                <a:solidFill>
                  <a:srgbClr val="00B0F0"/>
                </a:solidFill>
                <a:effectLst/>
                <a:latin typeface="Verdana Pro" panose="020B0604030504040204" pitchFamily="34" charset="0"/>
                <a:ea typeface="Calibri" panose="020F0502020204030204" pitchFamily="34" charset="0"/>
                <a:cs typeface="Times New Roman" panose="02020603050405020304" pitchFamily="18" charset="0"/>
              </a:rPr>
              <a:t>Hoe heet het hotel waar op 5 mei 1945 de Duitse capitulatie in Nederland werd ondertekend?</a:t>
            </a:r>
            <a:endParaRPr lang="nl-NL" sz="1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mj-lt"/>
              <a:buAutoNum type="alphaLcPeriod"/>
            </a:pPr>
            <a:r>
              <a:rPr lang="nl-NL" sz="1000" dirty="0">
                <a:solidFill>
                  <a:srgbClr val="00B0F0"/>
                </a:solidFill>
                <a:effectLst/>
                <a:latin typeface="Verdana Pro" panose="020B0604030504040204" pitchFamily="34" charset="0"/>
                <a:ea typeface="Calibri" panose="020F0502020204030204" pitchFamily="34" charset="0"/>
                <a:cs typeface="Times New Roman" panose="02020603050405020304" pitchFamily="18" charset="0"/>
              </a:rPr>
              <a:t>Hotel de Wereld </a:t>
            </a:r>
            <a:endParaRPr lang="nl-NL" sz="1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mj-lt"/>
              <a:buAutoNum type="alphaLcPeriod"/>
            </a:pPr>
            <a:r>
              <a:rPr lang="nl-NL" sz="1000" dirty="0">
                <a:solidFill>
                  <a:srgbClr val="00B0F0"/>
                </a:solidFill>
                <a:effectLst/>
                <a:latin typeface="Verdana Pro" panose="020B0604030504040204" pitchFamily="34" charset="0"/>
                <a:ea typeface="Calibri" panose="020F0502020204030204" pitchFamily="34" charset="0"/>
                <a:cs typeface="Times New Roman" panose="02020603050405020304" pitchFamily="18" charset="0"/>
              </a:rPr>
              <a:t>Hotel de Weide</a:t>
            </a:r>
            <a:endParaRPr lang="nl-NL" sz="1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mj-lt"/>
              <a:buAutoNum type="alphaLcPeriod"/>
            </a:pPr>
            <a:r>
              <a:rPr lang="nl-NL" sz="1000" dirty="0">
                <a:solidFill>
                  <a:srgbClr val="00B0F0"/>
                </a:solidFill>
                <a:effectLst/>
                <a:latin typeface="Verdana Pro" panose="020B0604030504040204" pitchFamily="34" charset="0"/>
                <a:ea typeface="Calibri" panose="020F0502020204030204" pitchFamily="34" charset="0"/>
                <a:cs typeface="Times New Roman" panose="02020603050405020304" pitchFamily="18" charset="0"/>
              </a:rPr>
              <a:t>Hotel de Vrede</a:t>
            </a:r>
            <a:endParaRPr lang="nl-NL" sz="1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lphaLcPeriod"/>
            </a:pPr>
            <a:r>
              <a:rPr lang="nl-NL" sz="1000" dirty="0">
                <a:solidFill>
                  <a:srgbClr val="00B0F0"/>
                </a:solidFill>
                <a:effectLst/>
                <a:latin typeface="Verdana Pro" panose="020B0604030504040204" pitchFamily="34" charset="0"/>
                <a:ea typeface="Calibri" panose="020F0502020204030204" pitchFamily="34" charset="0"/>
                <a:cs typeface="Times New Roman" panose="02020603050405020304" pitchFamily="18" charset="0"/>
              </a:rPr>
              <a:t>Hotel de Waarheid</a:t>
            </a:r>
            <a:endParaRPr lang="nl-NL" sz="1000" dirty="0">
              <a:solidFill>
                <a:srgbClr val="00B0F0"/>
              </a:solidFill>
              <a:latin typeface="Verdana" pitchFamily="34" charset="0"/>
              <a:ea typeface="Verdana" pitchFamily="34" charset="0"/>
            </a:endParaRPr>
          </a:p>
        </p:txBody>
      </p:sp>
      <p:pic>
        <p:nvPicPr>
          <p:cNvPr id="9" name="Afbeelding 8">
            <a:extLst>
              <a:ext uri="{FF2B5EF4-FFF2-40B4-BE49-F238E27FC236}">
                <a16:creationId xmlns:a16="http://schemas.microsoft.com/office/drawing/2014/main" id="{65C57737-A0F4-4C15-ACC3-331E9A6D1DAC}"/>
              </a:ext>
            </a:extLst>
          </p:cNvPr>
          <p:cNvPicPr/>
          <p:nvPr/>
        </p:nvPicPr>
        <p:blipFill rotWithShape="1">
          <a:blip r:embed="rId3" cstate="print">
            <a:extLst>
              <a:ext uri="{28A0092B-C50C-407E-A947-70E740481C1C}">
                <a14:useLocalDpi xmlns:a14="http://schemas.microsoft.com/office/drawing/2010/main" val="0"/>
              </a:ext>
            </a:extLst>
          </a:blip>
          <a:srcRect t="10544" r="5651"/>
          <a:stretch/>
        </p:blipFill>
        <p:spPr>
          <a:xfrm>
            <a:off x="5767809" y="4945431"/>
            <a:ext cx="973559" cy="1221869"/>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hthoek 6"/>
          <p:cNvSpPr/>
          <p:nvPr/>
        </p:nvSpPr>
        <p:spPr>
          <a:xfrm>
            <a:off x="0" y="0"/>
            <a:ext cx="6858000" cy="91440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sz="1000">
              <a:latin typeface="Verdana" pitchFamily="34" charset="0"/>
              <a:ea typeface="Verdana" pitchFamily="34" charset="0"/>
            </a:endParaRPr>
          </a:p>
        </p:txBody>
      </p:sp>
      <p:grpSp>
        <p:nvGrpSpPr>
          <p:cNvPr id="2" name="Groep 9"/>
          <p:cNvGrpSpPr/>
          <p:nvPr/>
        </p:nvGrpSpPr>
        <p:grpSpPr>
          <a:xfrm>
            <a:off x="0" y="0"/>
            <a:ext cx="6237312" cy="1259632"/>
            <a:chOff x="0" y="0"/>
            <a:chExt cx="6237312" cy="1259632"/>
          </a:xfrm>
        </p:grpSpPr>
        <p:pic>
          <p:nvPicPr>
            <p:cNvPr id="4" name="Picture 8" descr="Corridor Chapter Quiz - vragen en antwoorden - Corridor Chapter"/>
            <p:cNvPicPr>
              <a:picLocks noChangeAspect="1" noChangeArrowheads="1"/>
            </p:cNvPicPr>
            <p:nvPr/>
          </p:nvPicPr>
          <p:blipFill>
            <a:blip r:embed="rId2" cstate="print"/>
            <a:srcRect t="12941" r="-3549" b="12791"/>
            <a:stretch>
              <a:fillRect/>
            </a:stretch>
          </p:blipFill>
          <p:spPr bwMode="auto">
            <a:xfrm>
              <a:off x="0" y="0"/>
              <a:ext cx="2880320" cy="1255872"/>
            </a:xfrm>
            <a:prstGeom prst="rect">
              <a:avLst/>
            </a:prstGeom>
            <a:noFill/>
          </p:spPr>
        </p:pic>
        <p:sp>
          <p:nvSpPr>
            <p:cNvPr id="5" name="Afgeronde rechthoek 4"/>
            <p:cNvSpPr/>
            <p:nvPr/>
          </p:nvSpPr>
          <p:spPr>
            <a:xfrm>
              <a:off x="2996952" y="323528"/>
              <a:ext cx="3240360" cy="936104"/>
            </a:xfrm>
            <a:prstGeom prst="roundRect">
              <a:avLst/>
            </a:prstGeom>
            <a:solidFill>
              <a:srgbClr val="7DDDFB"/>
            </a:solidFill>
            <a:ln w="38100">
              <a:solidFill>
                <a:srgbClr val="FF0D8C"/>
              </a:solidFill>
              <a:prstDash val="lg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sz="1000">
                <a:latin typeface="Verdana" pitchFamily="34" charset="0"/>
                <a:ea typeface="Verdana" pitchFamily="34" charset="0"/>
              </a:endParaRPr>
            </a:p>
          </p:txBody>
        </p:sp>
        <p:sp>
          <p:nvSpPr>
            <p:cNvPr id="6" name="Tekstvak 5"/>
            <p:cNvSpPr txBox="1"/>
            <p:nvPr/>
          </p:nvSpPr>
          <p:spPr>
            <a:xfrm>
              <a:off x="3140968" y="467544"/>
              <a:ext cx="3096344" cy="658835"/>
            </a:xfrm>
            <a:prstGeom prst="rect">
              <a:avLst/>
            </a:prstGeom>
            <a:noFill/>
          </p:spPr>
          <p:txBody>
            <a:bodyPr wrap="square" rtlCol="0">
              <a:spAutoFit/>
            </a:bodyPr>
            <a:lstStyle/>
            <a:p>
              <a:pPr>
                <a:lnSpc>
                  <a:spcPct val="107000"/>
                </a:lnSpc>
                <a:spcAft>
                  <a:spcPts val="800"/>
                </a:spcAft>
              </a:pPr>
              <a:r>
                <a:rPr lang="nl-NL" b="1" dirty="0">
                  <a:solidFill>
                    <a:srgbClr val="FF0D8C"/>
                  </a:solidFill>
                  <a:latin typeface="Verdana" pitchFamily="34" charset="0"/>
                  <a:ea typeface="Verdana" pitchFamily="34" charset="0"/>
                </a:rPr>
                <a:t>Geschiedenis (Tweede Wereldoorlog</a:t>
              </a:r>
              <a:r>
                <a:rPr lang="nl-NL" sz="1000" b="1" dirty="0">
                  <a:solidFill>
                    <a:srgbClr val="FF0D8C"/>
                  </a:solidFill>
                  <a:latin typeface="Verdana" pitchFamily="34" charset="0"/>
                  <a:ea typeface="Verdana" pitchFamily="34" charset="0"/>
                </a:rPr>
                <a:t>)</a:t>
              </a:r>
            </a:p>
          </p:txBody>
        </p:sp>
      </p:grpSp>
      <p:sp>
        <p:nvSpPr>
          <p:cNvPr id="8" name="Tekstvak 7"/>
          <p:cNvSpPr txBox="1"/>
          <p:nvPr/>
        </p:nvSpPr>
        <p:spPr>
          <a:xfrm>
            <a:off x="188640" y="1446028"/>
            <a:ext cx="6552728" cy="3477362"/>
          </a:xfrm>
          <a:prstGeom prst="rect">
            <a:avLst/>
          </a:prstGeom>
          <a:noFill/>
        </p:spPr>
        <p:txBody>
          <a:bodyPr wrap="square" rtlCol="0">
            <a:spAutoFit/>
          </a:bodyPr>
          <a:lstStyle/>
          <a:p>
            <a:pPr marL="342900" lvl="0" indent="-342900">
              <a:lnSpc>
                <a:spcPct val="107000"/>
              </a:lnSpc>
              <a:buFont typeface="+mj-lt"/>
              <a:buAutoNum type="arabicPeriod" startAt="28"/>
            </a:pPr>
            <a:r>
              <a:rPr lang="nl-NL" sz="1000" dirty="0">
                <a:solidFill>
                  <a:srgbClr val="00B0F0"/>
                </a:solidFill>
                <a:effectLst/>
                <a:latin typeface="Verdana Pro" panose="020B0604030504040204" pitchFamily="34" charset="0"/>
                <a:ea typeface="Calibri" panose="020F0502020204030204" pitchFamily="34" charset="0"/>
                <a:cs typeface="Times New Roman" panose="02020603050405020304" pitchFamily="18" charset="0"/>
              </a:rPr>
              <a:t>Waar wordt (buiten Coronatijd) het </a:t>
            </a:r>
            <a:r>
              <a:rPr lang="nl-NL" sz="1000" dirty="0" err="1">
                <a:solidFill>
                  <a:srgbClr val="00B0F0"/>
                </a:solidFill>
                <a:effectLst/>
                <a:latin typeface="Verdana Pro" panose="020B0604030504040204" pitchFamily="34" charset="0"/>
                <a:ea typeface="Calibri" panose="020F0502020204030204" pitchFamily="34" charset="0"/>
                <a:cs typeface="Times New Roman" panose="02020603050405020304" pitchFamily="18" charset="0"/>
              </a:rPr>
              <a:t>bevrijdingsfesitival</a:t>
            </a:r>
            <a:r>
              <a:rPr lang="nl-NL" sz="1000" dirty="0">
                <a:solidFill>
                  <a:srgbClr val="00B0F0"/>
                </a:solidFill>
                <a:effectLst/>
                <a:latin typeface="Verdana Pro" panose="020B0604030504040204" pitchFamily="34" charset="0"/>
                <a:ea typeface="Calibri" panose="020F0502020204030204" pitchFamily="34" charset="0"/>
                <a:cs typeface="Times New Roman" panose="02020603050405020304" pitchFamily="18" charset="0"/>
              </a:rPr>
              <a:t> Groningen gehouden? </a:t>
            </a:r>
            <a:endParaRPr lang="nl-NL" sz="1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mj-lt"/>
              <a:buAutoNum type="alphaLcPeriod"/>
            </a:pPr>
            <a:r>
              <a:rPr lang="nl-NL" sz="1000" dirty="0">
                <a:solidFill>
                  <a:srgbClr val="00B0F0"/>
                </a:solidFill>
                <a:effectLst/>
                <a:latin typeface="Verdana Pro" panose="020B0604030504040204" pitchFamily="34" charset="0"/>
                <a:ea typeface="Calibri" panose="020F0502020204030204" pitchFamily="34" charset="0"/>
                <a:cs typeface="Times New Roman" panose="02020603050405020304" pitchFamily="18" charset="0"/>
              </a:rPr>
              <a:t>Oosterpark</a:t>
            </a:r>
            <a:endParaRPr lang="nl-NL" sz="1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mj-lt"/>
              <a:buAutoNum type="alphaLcPeriod"/>
            </a:pPr>
            <a:r>
              <a:rPr lang="nl-NL" sz="1000" dirty="0">
                <a:solidFill>
                  <a:srgbClr val="00B0F0"/>
                </a:solidFill>
                <a:effectLst/>
                <a:latin typeface="Verdana Pro" panose="020B0604030504040204" pitchFamily="34" charset="0"/>
                <a:ea typeface="Calibri" panose="020F0502020204030204" pitchFamily="34" charset="0"/>
                <a:cs typeface="Times New Roman" panose="02020603050405020304" pitchFamily="18" charset="0"/>
              </a:rPr>
              <a:t>Stadspark/drafbaan </a:t>
            </a:r>
            <a:endParaRPr lang="nl-NL" sz="1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mj-lt"/>
              <a:buAutoNum type="alphaLcPeriod"/>
            </a:pPr>
            <a:r>
              <a:rPr lang="nl-NL" sz="1000" dirty="0">
                <a:solidFill>
                  <a:srgbClr val="00B0F0"/>
                </a:solidFill>
                <a:effectLst/>
                <a:latin typeface="Verdana Pro" panose="020B0604030504040204" pitchFamily="34" charset="0"/>
                <a:ea typeface="Calibri" panose="020F0502020204030204" pitchFamily="34" charset="0"/>
                <a:cs typeface="Times New Roman" panose="02020603050405020304" pitchFamily="18" charset="0"/>
              </a:rPr>
              <a:t>Noorderplantsoen</a:t>
            </a:r>
            <a:endParaRPr lang="nl-NL" sz="1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mj-lt"/>
              <a:buAutoNum type="alphaLcPeriod"/>
            </a:pPr>
            <a:r>
              <a:rPr lang="nl-NL" sz="1000" dirty="0">
                <a:solidFill>
                  <a:srgbClr val="00B0F0"/>
                </a:solidFill>
                <a:effectLst/>
                <a:latin typeface="Verdana Pro" panose="020B0604030504040204" pitchFamily="34" charset="0"/>
                <a:ea typeface="Calibri" panose="020F0502020204030204" pitchFamily="34" charset="0"/>
                <a:cs typeface="Times New Roman" panose="02020603050405020304" pitchFamily="18" charset="0"/>
              </a:rPr>
              <a:t>A-kerkhof</a:t>
            </a:r>
            <a:br>
              <a:rPr lang="nl-NL" sz="1000" dirty="0">
                <a:solidFill>
                  <a:srgbClr val="00B0F0"/>
                </a:solidFill>
                <a:effectLst/>
                <a:latin typeface="Verdana Pro" panose="020B0604030504040204" pitchFamily="34" charset="0"/>
                <a:ea typeface="Calibri" panose="020F0502020204030204" pitchFamily="34" charset="0"/>
                <a:cs typeface="Times New Roman" panose="02020603050405020304" pitchFamily="18" charset="0"/>
              </a:rPr>
            </a:br>
            <a:endParaRPr lang="nl-NL" sz="1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mj-lt"/>
              <a:buAutoNum type="arabicPeriod" startAt="29"/>
            </a:pPr>
            <a:r>
              <a:rPr lang="nl-NL" sz="1000" dirty="0">
                <a:solidFill>
                  <a:srgbClr val="00B0F0"/>
                </a:solidFill>
                <a:effectLst/>
                <a:latin typeface="Verdana Pro" panose="020B0604030504040204" pitchFamily="34" charset="0"/>
                <a:ea typeface="Calibri" panose="020F0502020204030204" pitchFamily="34" charset="0"/>
                <a:cs typeface="Times New Roman" panose="02020603050405020304" pitchFamily="18" charset="0"/>
              </a:rPr>
              <a:t>Na de capitulatie van Duitsland vielen er in Nederland nog doden onder de bevrijders door ongelukken, ziekte, verdrinking en soms suïcide. Om hoeveel bevrijders gaat het dan (geschat)</a:t>
            </a:r>
            <a:endParaRPr lang="nl-NL" sz="1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mj-lt"/>
              <a:buAutoNum type="alphaLcPeriod"/>
            </a:pPr>
            <a:r>
              <a:rPr lang="nl-NL" sz="1000" dirty="0">
                <a:solidFill>
                  <a:srgbClr val="00B0F0"/>
                </a:solidFill>
                <a:effectLst/>
                <a:latin typeface="Verdana Pro" panose="020B0604030504040204" pitchFamily="34" charset="0"/>
                <a:ea typeface="Calibri" panose="020F0502020204030204" pitchFamily="34" charset="0"/>
                <a:cs typeface="Times New Roman" panose="02020603050405020304" pitchFamily="18" charset="0"/>
              </a:rPr>
              <a:t>500</a:t>
            </a:r>
            <a:endParaRPr lang="nl-NL" sz="1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mj-lt"/>
              <a:buAutoNum type="alphaLcPeriod"/>
            </a:pPr>
            <a:r>
              <a:rPr lang="nl-NL" sz="1000" dirty="0">
                <a:solidFill>
                  <a:srgbClr val="00B0F0"/>
                </a:solidFill>
                <a:effectLst/>
                <a:latin typeface="Verdana Pro" panose="020B0604030504040204" pitchFamily="34" charset="0"/>
                <a:ea typeface="Calibri" panose="020F0502020204030204" pitchFamily="34" charset="0"/>
                <a:cs typeface="Times New Roman" panose="02020603050405020304" pitchFamily="18" charset="0"/>
              </a:rPr>
              <a:t>750</a:t>
            </a:r>
            <a:endParaRPr lang="nl-NL" sz="1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mj-lt"/>
              <a:buAutoNum type="alphaLcPeriod"/>
            </a:pPr>
            <a:r>
              <a:rPr lang="nl-NL" sz="1000" dirty="0">
                <a:solidFill>
                  <a:srgbClr val="00B0F0"/>
                </a:solidFill>
                <a:effectLst/>
                <a:latin typeface="Verdana Pro" panose="020B0604030504040204" pitchFamily="34" charset="0"/>
                <a:ea typeface="Calibri" panose="020F0502020204030204" pitchFamily="34" charset="0"/>
                <a:cs typeface="Times New Roman" panose="02020603050405020304" pitchFamily="18" charset="0"/>
              </a:rPr>
              <a:t>1000</a:t>
            </a:r>
            <a:endParaRPr lang="nl-NL" sz="1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mj-lt"/>
              <a:buAutoNum type="alphaLcPeriod"/>
            </a:pPr>
            <a:r>
              <a:rPr lang="nl-NL" sz="1000" dirty="0">
                <a:solidFill>
                  <a:srgbClr val="00B0F0"/>
                </a:solidFill>
                <a:effectLst/>
                <a:latin typeface="Verdana Pro" panose="020B0604030504040204" pitchFamily="34" charset="0"/>
                <a:ea typeface="Calibri" panose="020F0502020204030204" pitchFamily="34" charset="0"/>
                <a:cs typeface="Times New Roman" panose="02020603050405020304" pitchFamily="18" charset="0"/>
              </a:rPr>
              <a:t>1250</a:t>
            </a:r>
            <a:br>
              <a:rPr lang="nl-NL" sz="1000" dirty="0">
                <a:solidFill>
                  <a:srgbClr val="00B0F0"/>
                </a:solidFill>
                <a:effectLst/>
                <a:latin typeface="Verdana Pro" panose="020B0604030504040204" pitchFamily="34" charset="0"/>
                <a:ea typeface="Calibri" panose="020F0502020204030204" pitchFamily="34" charset="0"/>
                <a:cs typeface="Times New Roman" panose="02020603050405020304" pitchFamily="18" charset="0"/>
              </a:rPr>
            </a:br>
            <a:endParaRPr lang="nl-NL" sz="1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mj-lt"/>
              <a:buAutoNum type="arabicPeriod" startAt="30"/>
            </a:pPr>
            <a:r>
              <a:rPr lang="nl-NL" sz="1000" dirty="0">
                <a:solidFill>
                  <a:srgbClr val="00B0F0"/>
                </a:solidFill>
                <a:effectLst/>
                <a:latin typeface="Verdana Pro" panose="020B0604030504040204" pitchFamily="34" charset="0"/>
                <a:ea typeface="Calibri" panose="020F0502020204030204" pitchFamily="34" charset="0"/>
                <a:cs typeface="Times New Roman" panose="02020603050405020304" pitchFamily="18" charset="0"/>
              </a:rPr>
              <a:t>Welk land verloor de meeste mensen tijdens de 2</a:t>
            </a:r>
            <a:r>
              <a:rPr lang="nl-NL" sz="1000" baseline="30000" dirty="0">
                <a:solidFill>
                  <a:srgbClr val="00B0F0"/>
                </a:solidFill>
                <a:effectLst/>
                <a:latin typeface="Verdana Pro" panose="020B0604030504040204" pitchFamily="34" charset="0"/>
                <a:ea typeface="Calibri" panose="020F0502020204030204" pitchFamily="34" charset="0"/>
                <a:cs typeface="Times New Roman" panose="02020603050405020304" pitchFamily="18" charset="0"/>
              </a:rPr>
              <a:t>e</a:t>
            </a:r>
            <a:r>
              <a:rPr lang="nl-NL" sz="1000" dirty="0">
                <a:solidFill>
                  <a:srgbClr val="00B0F0"/>
                </a:solidFill>
                <a:effectLst/>
                <a:latin typeface="Verdana Pro" panose="020B0604030504040204" pitchFamily="34" charset="0"/>
                <a:ea typeface="Calibri" panose="020F0502020204030204" pitchFamily="34" charset="0"/>
                <a:cs typeface="Times New Roman" panose="02020603050405020304" pitchFamily="18" charset="0"/>
              </a:rPr>
              <a:t> Wereldoorlog?</a:t>
            </a:r>
            <a:endParaRPr lang="nl-NL" sz="1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mj-lt"/>
              <a:buAutoNum type="alphaLcPeriod"/>
            </a:pPr>
            <a:r>
              <a:rPr lang="nl-NL" sz="1000" dirty="0">
                <a:solidFill>
                  <a:srgbClr val="00B0F0"/>
                </a:solidFill>
                <a:effectLst/>
                <a:latin typeface="Verdana Pro" panose="020B0604030504040204" pitchFamily="34" charset="0"/>
                <a:ea typeface="Calibri" panose="020F0502020204030204" pitchFamily="34" charset="0"/>
                <a:cs typeface="Times New Roman" panose="02020603050405020304" pitchFamily="18" charset="0"/>
              </a:rPr>
              <a:t>Duitsland</a:t>
            </a:r>
            <a:endParaRPr lang="nl-NL" sz="1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mj-lt"/>
              <a:buAutoNum type="alphaLcPeriod"/>
            </a:pPr>
            <a:r>
              <a:rPr lang="nl-NL" sz="1000" dirty="0">
                <a:solidFill>
                  <a:srgbClr val="00B0F0"/>
                </a:solidFill>
                <a:effectLst/>
                <a:latin typeface="Verdana Pro" panose="020B0604030504040204" pitchFamily="34" charset="0"/>
                <a:ea typeface="Calibri" panose="020F0502020204030204" pitchFamily="34" charset="0"/>
                <a:cs typeface="Times New Roman" panose="02020603050405020304" pitchFamily="18" charset="0"/>
              </a:rPr>
              <a:t>Rusland</a:t>
            </a:r>
            <a:endParaRPr lang="nl-NL" sz="1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mj-lt"/>
              <a:buAutoNum type="alphaLcPeriod"/>
            </a:pPr>
            <a:r>
              <a:rPr lang="nl-NL" sz="1000" dirty="0">
                <a:solidFill>
                  <a:srgbClr val="00B0F0"/>
                </a:solidFill>
                <a:effectLst/>
                <a:latin typeface="Verdana Pro" panose="020B0604030504040204" pitchFamily="34" charset="0"/>
                <a:ea typeface="Calibri" panose="020F0502020204030204" pitchFamily="34" charset="0"/>
                <a:cs typeface="Times New Roman" panose="02020603050405020304" pitchFamily="18" charset="0"/>
              </a:rPr>
              <a:t>Verenigd Koninkrijk</a:t>
            </a:r>
            <a:endParaRPr lang="nl-NL" sz="1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lphaLcPeriod"/>
            </a:pPr>
            <a:r>
              <a:rPr lang="nl-NL" sz="1000" dirty="0">
                <a:solidFill>
                  <a:srgbClr val="00B0F0"/>
                </a:solidFill>
                <a:effectLst/>
                <a:latin typeface="Verdana Pro" panose="020B0604030504040204" pitchFamily="34" charset="0"/>
                <a:ea typeface="Calibri" panose="020F0502020204030204" pitchFamily="34" charset="0"/>
                <a:cs typeface="Times New Roman" panose="02020603050405020304" pitchFamily="18" charset="0"/>
              </a:rPr>
              <a:t>Verenigde Staten/Canada</a:t>
            </a:r>
            <a:endParaRPr lang="nl-NL" sz="1000" dirty="0">
              <a:effectLst/>
              <a:latin typeface="Calibri" panose="020F0502020204030204" pitchFamily="34" charset="0"/>
              <a:ea typeface="Calibri" panose="020F0502020204030204" pitchFamily="34" charset="0"/>
              <a:cs typeface="Times New Roman" panose="02020603050405020304" pitchFamily="18" charset="0"/>
            </a:endParaRPr>
          </a:p>
          <a:p>
            <a:pPr marL="228600" lvl="0" indent="-228600">
              <a:buFont typeface="+mj-lt"/>
              <a:buAutoNum type="alphaUcPeriod"/>
            </a:pPr>
            <a:endParaRPr lang="nl-NL" sz="1000" dirty="0">
              <a:solidFill>
                <a:srgbClr val="00B0F0"/>
              </a:solidFill>
              <a:latin typeface="Verdana" pitchFamily="34" charset="0"/>
              <a:ea typeface="Verdana" pitchFamily="34" charset="0"/>
            </a:endParaRPr>
          </a:p>
        </p:txBody>
      </p:sp>
      <p:grpSp>
        <p:nvGrpSpPr>
          <p:cNvPr id="9" name="Groep 9">
            <a:extLst>
              <a:ext uri="{FF2B5EF4-FFF2-40B4-BE49-F238E27FC236}">
                <a16:creationId xmlns:a16="http://schemas.microsoft.com/office/drawing/2014/main" id="{8E7F7082-8E8A-4D59-BDEC-DADA05E31987}"/>
              </a:ext>
            </a:extLst>
          </p:cNvPr>
          <p:cNvGrpSpPr/>
          <p:nvPr/>
        </p:nvGrpSpPr>
        <p:grpSpPr>
          <a:xfrm>
            <a:off x="19915" y="4804214"/>
            <a:ext cx="6237312" cy="1259632"/>
            <a:chOff x="0" y="0"/>
            <a:chExt cx="6237312" cy="1259632"/>
          </a:xfrm>
        </p:grpSpPr>
        <p:pic>
          <p:nvPicPr>
            <p:cNvPr id="10" name="Picture 8" descr="Corridor Chapter Quiz - vragen en antwoorden - Corridor Chapter">
              <a:extLst>
                <a:ext uri="{FF2B5EF4-FFF2-40B4-BE49-F238E27FC236}">
                  <a16:creationId xmlns:a16="http://schemas.microsoft.com/office/drawing/2014/main" id="{66C99877-9152-422F-A05C-91456206D0A3}"/>
                </a:ext>
              </a:extLst>
            </p:cNvPr>
            <p:cNvPicPr>
              <a:picLocks noChangeAspect="1" noChangeArrowheads="1"/>
            </p:cNvPicPr>
            <p:nvPr/>
          </p:nvPicPr>
          <p:blipFill>
            <a:blip r:embed="rId2" cstate="print"/>
            <a:srcRect t="12941" r="-3549" b="12791"/>
            <a:stretch>
              <a:fillRect/>
            </a:stretch>
          </p:blipFill>
          <p:spPr bwMode="auto">
            <a:xfrm>
              <a:off x="0" y="0"/>
              <a:ext cx="2880320" cy="1255872"/>
            </a:xfrm>
            <a:prstGeom prst="rect">
              <a:avLst/>
            </a:prstGeom>
            <a:noFill/>
          </p:spPr>
        </p:pic>
        <p:sp>
          <p:nvSpPr>
            <p:cNvPr id="11" name="Afgeronde rechthoek 4">
              <a:extLst>
                <a:ext uri="{FF2B5EF4-FFF2-40B4-BE49-F238E27FC236}">
                  <a16:creationId xmlns:a16="http://schemas.microsoft.com/office/drawing/2014/main" id="{673C308D-141B-4503-9A13-151B4E5A42A6}"/>
                </a:ext>
              </a:extLst>
            </p:cNvPr>
            <p:cNvSpPr/>
            <p:nvPr/>
          </p:nvSpPr>
          <p:spPr>
            <a:xfrm>
              <a:off x="2996952" y="323528"/>
              <a:ext cx="3240360" cy="936104"/>
            </a:xfrm>
            <a:prstGeom prst="roundRect">
              <a:avLst/>
            </a:prstGeom>
            <a:solidFill>
              <a:srgbClr val="7DDDFB"/>
            </a:solidFill>
            <a:ln w="38100">
              <a:solidFill>
                <a:srgbClr val="FF0D8C"/>
              </a:solidFill>
              <a:prstDash val="lg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sz="1000">
                <a:latin typeface="Verdana" pitchFamily="34" charset="0"/>
                <a:ea typeface="Verdana" pitchFamily="34" charset="0"/>
              </a:endParaRPr>
            </a:p>
          </p:txBody>
        </p:sp>
        <p:sp>
          <p:nvSpPr>
            <p:cNvPr id="12" name="Tekstvak 11">
              <a:extLst>
                <a:ext uri="{FF2B5EF4-FFF2-40B4-BE49-F238E27FC236}">
                  <a16:creationId xmlns:a16="http://schemas.microsoft.com/office/drawing/2014/main" id="{FF32AB75-60B5-44B5-BD42-253B46C579C9}"/>
                </a:ext>
              </a:extLst>
            </p:cNvPr>
            <p:cNvSpPr txBox="1"/>
            <p:nvPr/>
          </p:nvSpPr>
          <p:spPr>
            <a:xfrm>
              <a:off x="3356992" y="467544"/>
              <a:ext cx="2160240" cy="369332"/>
            </a:xfrm>
            <a:prstGeom prst="rect">
              <a:avLst/>
            </a:prstGeom>
            <a:noFill/>
          </p:spPr>
          <p:txBody>
            <a:bodyPr wrap="square" rtlCol="0">
              <a:spAutoFit/>
            </a:bodyPr>
            <a:lstStyle/>
            <a:p>
              <a:r>
                <a:rPr lang="nl-NL" b="1" dirty="0">
                  <a:solidFill>
                    <a:srgbClr val="FF0D8C"/>
                  </a:solidFill>
                  <a:latin typeface="Verdana" pitchFamily="34" charset="0"/>
                  <a:ea typeface="Verdana" pitchFamily="34" charset="0"/>
                </a:rPr>
                <a:t>Bijbelkennis</a:t>
              </a:r>
            </a:p>
          </p:txBody>
        </p:sp>
      </p:grpSp>
      <p:sp>
        <p:nvSpPr>
          <p:cNvPr id="13" name="Tekstvak 12">
            <a:extLst>
              <a:ext uri="{FF2B5EF4-FFF2-40B4-BE49-F238E27FC236}">
                <a16:creationId xmlns:a16="http://schemas.microsoft.com/office/drawing/2014/main" id="{0864CCC3-754A-4C3C-9C9D-0BAE3EB7D285}"/>
              </a:ext>
            </a:extLst>
          </p:cNvPr>
          <p:cNvSpPr txBox="1"/>
          <p:nvPr/>
        </p:nvSpPr>
        <p:spPr>
          <a:xfrm>
            <a:off x="180784" y="6205919"/>
            <a:ext cx="6415810" cy="2224070"/>
          </a:xfrm>
          <a:prstGeom prst="rect">
            <a:avLst/>
          </a:prstGeom>
          <a:noFill/>
        </p:spPr>
        <p:txBody>
          <a:bodyPr wrap="square">
            <a:spAutoFit/>
          </a:bodyPr>
          <a:lstStyle/>
          <a:p>
            <a:pPr lvl="0">
              <a:lnSpc>
                <a:spcPct val="107000"/>
              </a:lnSpc>
            </a:pPr>
            <a:r>
              <a:rPr lang="nl-NL" sz="1000" dirty="0">
                <a:solidFill>
                  <a:srgbClr val="00B0F0"/>
                </a:solidFill>
                <a:effectLst/>
                <a:latin typeface="Verdana Pro" panose="020B0604030504040204" pitchFamily="34" charset="0"/>
                <a:ea typeface="Calibri" panose="020F0502020204030204" pitchFamily="34" charset="0"/>
                <a:cs typeface="Times New Roman" panose="02020603050405020304" pitchFamily="18" charset="0"/>
              </a:rPr>
              <a:t>31. In 2004 verscheen de NBV (Nederlandse Bijbel vertaling) maar in dat zelfde jaar verscheen nog een Bijbelvertaling. </a:t>
            </a:r>
            <a:endParaRPr lang="nl-NL" sz="1000" dirty="0">
              <a:effectLst/>
              <a:latin typeface="Calibri" panose="020F0502020204030204" pitchFamily="34" charset="0"/>
              <a:ea typeface="Calibri" panose="020F0502020204030204" pitchFamily="34" charset="0"/>
              <a:cs typeface="Times New Roman" panose="02020603050405020304" pitchFamily="18" charset="0"/>
            </a:endParaRPr>
          </a:p>
          <a:p>
            <a:pPr marL="228600" lvl="0" indent="-228600">
              <a:lnSpc>
                <a:spcPct val="107000"/>
              </a:lnSpc>
              <a:buFont typeface="+mj-lt"/>
              <a:buAutoNum type="alphaLcPeriod"/>
            </a:pPr>
            <a:r>
              <a:rPr lang="nl-NL" sz="1000" dirty="0" err="1">
                <a:solidFill>
                  <a:srgbClr val="00B0F0"/>
                </a:solidFill>
                <a:effectLst/>
                <a:latin typeface="Verdana Pro" panose="020B0604030504040204" pitchFamily="34" charset="0"/>
                <a:ea typeface="Calibri" panose="020F0502020204030204" pitchFamily="34" charset="0"/>
                <a:cs typeface="Times New Roman" panose="02020603050405020304" pitchFamily="18" charset="0"/>
              </a:rPr>
              <a:t>Naardense</a:t>
            </a:r>
            <a:r>
              <a:rPr lang="nl-NL" sz="1000" dirty="0">
                <a:solidFill>
                  <a:srgbClr val="00B0F0"/>
                </a:solidFill>
                <a:effectLst/>
                <a:latin typeface="Verdana Pro" panose="020B0604030504040204" pitchFamily="34" charset="0"/>
                <a:ea typeface="Calibri" panose="020F0502020204030204" pitchFamily="34" charset="0"/>
                <a:cs typeface="Times New Roman" panose="02020603050405020304" pitchFamily="18" charset="0"/>
              </a:rPr>
              <a:t> Bijbel</a:t>
            </a:r>
            <a:endParaRPr lang="nl-NL" sz="1000" dirty="0">
              <a:effectLst/>
              <a:latin typeface="Calibri" panose="020F0502020204030204" pitchFamily="34" charset="0"/>
              <a:ea typeface="Calibri" panose="020F0502020204030204" pitchFamily="34" charset="0"/>
              <a:cs typeface="Times New Roman" panose="02020603050405020304" pitchFamily="18" charset="0"/>
            </a:endParaRPr>
          </a:p>
          <a:p>
            <a:pPr marL="228600" lvl="0" indent="-228600">
              <a:lnSpc>
                <a:spcPct val="107000"/>
              </a:lnSpc>
              <a:buFont typeface="+mj-lt"/>
              <a:buAutoNum type="alphaLcPeriod"/>
            </a:pPr>
            <a:r>
              <a:rPr lang="nl-NL" sz="1000" dirty="0">
                <a:solidFill>
                  <a:srgbClr val="00B0F0"/>
                </a:solidFill>
                <a:effectLst/>
                <a:latin typeface="Verdana Pro" panose="020B0604030504040204" pitchFamily="34" charset="0"/>
                <a:ea typeface="Calibri" panose="020F0502020204030204" pitchFamily="34" charset="0"/>
                <a:cs typeface="Times New Roman" panose="02020603050405020304" pitchFamily="18" charset="0"/>
              </a:rPr>
              <a:t>Willibrord Bijbel</a:t>
            </a:r>
            <a:endParaRPr lang="nl-NL" sz="1000" dirty="0">
              <a:effectLst/>
              <a:latin typeface="Calibri" panose="020F0502020204030204" pitchFamily="34" charset="0"/>
              <a:ea typeface="Calibri" panose="020F0502020204030204" pitchFamily="34" charset="0"/>
              <a:cs typeface="Times New Roman" panose="02020603050405020304" pitchFamily="18" charset="0"/>
            </a:endParaRPr>
          </a:p>
          <a:p>
            <a:pPr marL="228600" lvl="0" indent="-228600">
              <a:lnSpc>
                <a:spcPct val="107000"/>
              </a:lnSpc>
              <a:buFont typeface="+mj-lt"/>
              <a:buAutoNum type="alphaLcPeriod"/>
            </a:pPr>
            <a:r>
              <a:rPr lang="nl-NL" sz="1000" dirty="0" err="1">
                <a:solidFill>
                  <a:srgbClr val="00B0F0"/>
                </a:solidFill>
                <a:effectLst/>
                <a:latin typeface="Verdana Pro" panose="020B0604030504040204" pitchFamily="34" charset="0"/>
                <a:ea typeface="Calibri" panose="020F0502020204030204" pitchFamily="34" charset="0"/>
                <a:cs typeface="Times New Roman" panose="02020603050405020304" pitchFamily="18" charset="0"/>
              </a:rPr>
              <a:t>Samenlees</a:t>
            </a:r>
            <a:r>
              <a:rPr lang="nl-NL" sz="1000" dirty="0">
                <a:solidFill>
                  <a:srgbClr val="00B0F0"/>
                </a:solidFill>
                <a:effectLst/>
                <a:latin typeface="Verdana Pro" panose="020B0604030504040204" pitchFamily="34" charset="0"/>
                <a:ea typeface="Calibri" panose="020F0502020204030204" pitchFamily="34" charset="0"/>
                <a:cs typeface="Times New Roman" panose="02020603050405020304" pitchFamily="18" charset="0"/>
              </a:rPr>
              <a:t> Bijbel</a:t>
            </a:r>
            <a:endParaRPr lang="nl-NL" sz="1000" dirty="0">
              <a:effectLst/>
              <a:latin typeface="Calibri" panose="020F0502020204030204" pitchFamily="34" charset="0"/>
              <a:ea typeface="Calibri" panose="020F0502020204030204" pitchFamily="34" charset="0"/>
              <a:cs typeface="Times New Roman" panose="02020603050405020304" pitchFamily="18" charset="0"/>
            </a:endParaRPr>
          </a:p>
          <a:p>
            <a:pPr marL="228600" lvl="0" indent="-228600">
              <a:lnSpc>
                <a:spcPct val="107000"/>
              </a:lnSpc>
              <a:buFont typeface="+mj-lt"/>
              <a:buAutoNum type="alphaLcPeriod"/>
            </a:pPr>
            <a:r>
              <a:rPr lang="nl-NL" sz="1000" dirty="0">
                <a:solidFill>
                  <a:srgbClr val="00B0F0"/>
                </a:solidFill>
                <a:effectLst/>
                <a:latin typeface="Verdana Pro" panose="020B0604030504040204" pitchFamily="34" charset="0"/>
                <a:ea typeface="Calibri" panose="020F0502020204030204" pitchFamily="34" charset="0"/>
                <a:cs typeface="Times New Roman" panose="02020603050405020304" pitchFamily="18" charset="0"/>
              </a:rPr>
              <a:t>Bijbel in Gewone Taal (BGT)</a:t>
            </a:r>
            <a:endParaRPr lang="nl-NL" sz="1000" dirty="0">
              <a:effectLst/>
              <a:latin typeface="Calibri" panose="020F0502020204030204" pitchFamily="34" charset="0"/>
              <a:ea typeface="Calibri" panose="020F0502020204030204" pitchFamily="34" charset="0"/>
              <a:cs typeface="Times New Roman" panose="02020603050405020304" pitchFamily="18" charset="0"/>
            </a:endParaRPr>
          </a:p>
          <a:p>
            <a:pPr marL="457200">
              <a:lnSpc>
                <a:spcPct val="107000"/>
              </a:lnSpc>
            </a:pPr>
            <a:r>
              <a:rPr lang="nl-NL" sz="1000" dirty="0">
                <a:solidFill>
                  <a:srgbClr val="00B0F0"/>
                </a:solidFill>
                <a:effectLst/>
                <a:latin typeface="Verdana Pro" panose="020B0604030504040204" pitchFamily="34" charset="0"/>
                <a:ea typeface="Calibri" panose="020F0502020204030204" pitchFamily="34" charset="0"/>
                <a:cs typeface="Times New Roman" panose="02020603050405020304" pitchFamily="18" charset="0"/>
              </a:rPr>
              <a:t> </a:t>
            </a:r>
            <a:endParaRPr lang="nl-NL" sz="1000" dirty="0">
              <a:effectLst/>
              <a:latin typeface="Calibri" panose="020F0502020204030204" pitchFamily="34" charset="0"/>
              <a:ea typeface="Calibri" panose="020F0502020204030204" pitchFamily="34" charset="0"/>
              <a:cs typeface="Times New Roman" panose="02020603050405020304" pitchFamily="18" charset="0"/>
            </a:endParaRPr>
          </a:p>
          <a:p>
            <a:pPr lvl="0">
              <a:lnSpc>
                <a:spcPct val="107000"/>
              </a:lnSpc>
            </a:pPr>
            <a:r>
              <a:rPr lang="nl-NL" sz="1000" dirty="0">
                <a:solidFill>
                  <a:srgbClr val="00B0F0"/>
                </a:solidFill>
                <a:effectLst/>
                <a:latin typeface="Verdana Pro" panose="020B0604030504040204" pitchFamily="34" charset="0"/>
                <a:ea typeface="Calibri" panose="020F0502020204030204" pitchFamily="34" charset="0"/>
                <a:cs typeface="Times New Roman" panose="02020603050405020304" pitchFamily="18" charset="0"/>
              </a:rPr>
              <a:t>32. De letters JHWH geven de naam aan van God. Deze naam mag door Joden niet worden uitgesproken. Hoe wordt de godsnaam in de Bijbel ‘vertaald’?</a:t>
            </a:r>
            <a:endParaRPr lang="nl-NL" sz="1000" dirty="0">
              <a:effectLst/>
              <a:latin typeface="Calibri" panose="020F0502020204030204" pitchFamily="34" charset="0"/>
              <a:ea typeface="Calibri" panose="020F0502020204030204" pitchFamily="34" charset="0"/>
              <a:cs typeface="Times New Roman" panose="02020603050405020304" pitchFamily="18" charset="0"/>
            </a:endParaRPr>
          </a:p>
          <a:p>
            <a:pPr marL="228600" lvl="0" indent="-228600">
              <a:lnSpc>
                <a:spcPct val="107000"/>
              </a:lnSpc>
              <a:buFont typeface="+mj-lt"/>
              <a:buAutoNum type="alphaLcPeriod"/>
            </a:pPr>
            <a:r>
              <a:rPr lang="nl-NL" sz="1000" dirty="0">
                <a:solidFill>
                  <a:srgbClr val="00B0F0"/>
                </a:solidFill>
                <a:effectLst/>
                <a:latin typeface="Verdana Pro" panose="020B0604030504040204" pitchFamily="34" charset="0"/>
                <a:ea typeface="Calibri" panose="020F0502020204030204" pitchFamily="34" charset="0"/>
                <a:cs typeface="Times New Roman" panose="02020603050405020304" pitchFamily="18" charset="0"/>
              </a:rPr>
              <a:t>El</a:t>
            </a:r>
            <a:endParaRPr lang="nl-NL" sz="1000" dirty="0">
              <a:effectLst/>
              <a:latin typeface="Calibri" panose="020F0502020204030204" pitchFamily="34" charset="0"/>
              <a:ea typeface="Calibri" panose="020F0502020204030204" pitchFamily="34" charset="0"/>
              <a:cs typeface="Times New Roman" panose="02020603050405020304" pitchFamily="18" charset="0"/>
            </a:endParaRPr>
          </a:p>
          <a:p>
            <a:pPr marL="228600" lvl="0" indent="-228600">
              <a:lnSpc>
                <a:spcPct val="107000"/>
              </a:lnSpc>
              <a:buFont typeface="+mj-lt"/>
              <a:buAutoNum type="alphaLcPeriod"/>
            </a:pPr>
            <a:r>
              <a:rPr lang="nl-NL" sz="1000" dirty="0">
                <a:solidFill>
                  <a:srgbClr val="00B0F0"/>
                </a:solidFill>
                <a:effectLst/>
                <a:latin typeface="Verdana Pro" panose="020B0604030504040204" pitchFamily="34" charset="0"/>
                <a:ea typeface="Calibri" panose="020F0502020204030204" pitchFamily="34" charset="0"/>
                <a:cs typeface="Times New Roman" panose="02020603050405020304" pitchFamily="18" charset="0"/>
              </a:rPr>
              <a:t>Heer</a:t>
            </a:r>
            <a:endParaRPr lang="nl-NL" sz="1000" dirty="0">
              <a:effectLst/>
              <a:latin typeface="Calibri" panose="020F0502020204030204" pitchFamily="34" charset="0"/>
              <a:ea typeface="Calibri" panose="020F0502020204030204" pitchFamily="34" charset="0"/>
              <a:cs typeface="Times New Roman" panose="02020603050405020304" pitchFamily="18" charset="0"/>
            </a:endParaRPr>
          </a:p>
          <a:p>
            <a:pPr marL="228600" lvl="0" indent="-228600">
              <a:lnSpc>
                <a:spcPct val="107000"/>
              </a:lnSpc>
              <a:buFont typeface="+mj-lt"/>
              <a:buAutoNum type="alphaLcPeriod"/>
            </a:pPr>
            <a:r>
              <a:rPr lang="nl-NL" sz="1000" dirty="0">
                <a:solidFill>
                  <a:srgbClr val="00B0F0"/>
                </a:solidFill>
                <a:effectLst/>
                <a:latin typeface="Verdana Pro" panose="020B0604030504040204" pitchFamily="34" charset="0"/>
                <a:ea typeface="Calibri" panose="020F0502020204030204" pitchFamily="34" charset="0"/>
                <a:cs typeface="Times New Roman" panose="02020603050405020304" pitchFamily="18" charset="0"/>
              </a:rPr>
              <a:t>HEER</a:t>
            </a:r>
            <a:endParaRPr lang="nl-NL" sz="1000" dirty="0">
              <a:effectLst/>
              <a:latin typeface="Calibri" panose="020F0502020204030204" pitchFamily="34" charset="0"/>
              <a:ea typeface="Calibri" panose="020F0502020204030204" pitchFamily="34" charset="0"/>
              <a:cs typeface="Times New Roman" panose="02020603050405020304" pitchFamily="18" charset="0"/>
            </a:endParaRPr>
          </a:p>
          <a:p>
            <a:pPr marL="228600" lvl="0" indent="-228600">
              <a:lnSpc>
                <a:spcPct val="107000"/>
              </a:lnSpc>
              <a:buFont typeface="+mj-lt"/>
              <a:buAutoNum type="alphaLcPeriod"/>
            </a:pPr>
            <a:r>
              <a:rPr lang="nl-NL" sz="1000" dirty="0" err="1">
                <a:solidFill>
                  <a:srgbClr val="00B0F0"/>
                </a:solidFill>
                <a:effectLst/>
                <a:latin typeface="Verdana Pro" panose="020B0604030504040204" pitchFamily="34" charset="0"/>
                <a:ea typeface="Calibri" panose="020F0502020204030204" pitchFamily="34" charset="0"/>
                <a:cs typeface="Times New Roman" panose="02020603050405020304" pitchFamily="18" charset="0"/>
              </a:rPr>
              <a:t>Adonai</a:t>
            </a:r>
            <a:endParaRPr lang="nl-NL" sz="1000" dirty="0">
              <a:effectLst/>
              <a:latin typeface="Calibri" panose="020F0502020204030204" pitchFamily="34" charset="0"/>
              <a:ea typeface="Calibri" panose="020F0502020204030204" pitchFamily="34" charset="0"/>
              <a:cs typeface="Times New Roman" panose="02020603050405020304"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hthoek 6"/>
          <p:cNvSpPr/>
          <p:nvPr/>
        </p:nvSpPr>
        <p:spPr>
          <a:xfrm>
            <a:off x="0" y="0"/>
            <a:ext cx="6858000" cy="91440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sz="1100">
              <a:latin typeface="Verdana" pitchFamily="34" charset="0"/>
              <a:ea typeface="Verdana" pitchFamily="34" charset="0"/>
            </a:endParaRPr>
          </a:p>
        </p:txBody>
      </p:sp>
      <p:grpSp>
        <p:nvGrpSpPr>
          <p:cNvPr id="2" name="Groep 9"/>
          <p:cNvGrpSpPr/>
          <p:nvPr/>
        </p:nvGrpSpPr>
        <p:grpSpPr>
          <a:xfrm>
            <a:off x="0" y="0"/>
            <a:ext cx="6237312" cy="1259632"/>
            <a:chOff x="0" y="0"/>
            <a:chExt cx="6237312" cy="1259632"/>
          </a:xfrm>
        </p:grpSpPr>
        <p:pic>
          <p:nvPicPr>
            <p:cNvPr id="4" name="Picture 8" descr="Corridor Chapter Quiz - vragen en antwoorden - Corridor Chapter"/>
            <p:cNvPicPr>
              <a:picLocks noChangeAspect="1" noChangeArrowheads="1"/>
            </p:cNvPicPr>
            <p:nvPr/>
          </p:nvPicPr>
          <p:blipFill>
            <a:blip r:embed="rId3" cstate="print"/>
            <a:srcRect t="12941" r="-3549" b="12791"/>
            <a:stretch>
              <a:fillRect/>
            </a:stretch>
          </p:blipFill>
          <p:spPr bwMode="auto">
            <a:xfrm>
              <a:off x="0" y="0"/>
              <a:ext cx="2880320" cy="1255872"/>
            </a:xfrm>
            <a:prstGeom prst="rect">
              <a:avLst/>
            </a:prstGeom>
            <a:noFill/>
          </p:spPr>
        </p:pic>
        <p:sp>
          <p:nvSpPr>
            <p:cNvPr id="5" name="Afgeronde rechthoek 4"/>
            <p:cNvSpPr/>
            <p:nvPr/>
          </p:nvSpPr>
          <p:spPr>
            <a:xfrm>
              <a:off x="2996952" y="323528"/>
              <a:ext cx="3240360" cy="936104"/>
            </a:xfrm>
            <a:prstGeom prst="roundRect">
              <a:avLst/>
            </a:prstGeom>
            <a:solidFill>
              <a:srgbClr val="7DDDFB"/>
            </a:solidFill>
            <a:ln w="38100">
              <a:solidFill>
                <a:srgbClr val="FF0D8C"/>
              </a:solidFill>
              <a:prstDash val="lg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sz="1100">
                <a:latin typeface="Verdana" pitchFamily="34" charset="0"/>
                <a:ea typeface="Verdana" pitchFamily="34" charset="0"/>
              </a:endParaRPr>
            </a:p>
          </p:txBody>
        </p:sp>
        <p:sp>
          <p:nvSpPr>
            <p:cNvPr id="6" name="Tekstvak 5"/>
            <p:cNvSpPr txBox="1"/>
            <p:nvPr/>
          </p:nvSpPr>
          <p:spPr>
            <a:xfrm>
              <a:off x="3356992" y="467544"/>
              <a:ext cx="2160240" cy="369332"/>
            </a:xfrm>
            <a:prstGeom prst="rect">
              <a:avLst/>
            </a:prstGeom>
            <a:noFill/>
          </p:spPr>
          <p:txBody>
            <a:bodyPr wrap="square" rtlCol="0">
              <a:spAutoFit/>
            </a:bodyPr>
            <a:lstStyle/>
            <a:p>
              <a:r>
                <a:rPr lang="nl-NL" b="1" dirty="0">
                  <a:solidFill>
                    <a:srgbClr val="FF0D8C"/>
                  </a:solidFill>
                  <a:latin typeface="Verdana" pitchFamily="34" charset="0"/>
                  <a:ea typeface="Verdana" pitchFamily="34" charset="0"/>
                </a:rPr>
                <a:t>Bijbelkennis</a:t>
              </a:r>
              <a:endParaRPr lang="nl-NL" dirty="0">
                <a:solidFill>
                  <a:srgbClr val="FF0D8C"/>
                </a:solidFill>
                <a:latin typeface="Verdana" pitchFamily="34" charset="0"/>
                <a:ea typeface="Verdana" pitchFamily="34" charset="0"/>
              </a:endParaRPr>
            </a:p>
          </p:txBody>
        </p:sp>
      </p:grpSp>
      <p:sp>
        <p:nvSpPr>
          <p:cNvPr id="8" name="Tekstvak 7"/>
          <p:cNvSpPr txBox="1"/>
          <p:nvPr/>
        </p:nvSpPr>
        <p:spPr>
          <a:xfrm>
            <a:off x="188640" y="1446028"/>
            <a:ext cx="6552728" cy="7528023"/>
          </a:xfrm>
          <a:prstGeom prst="rect">
            <a:avLst/>
          </a:prstGeom>
          <a:noFill/>
        </p:spPr>
        <p:txBody>
          <a:bodyPr wrap="square" rtlCol="0">
            <a:spAutoFit/>
          </a:bodyPr>
          <a:lstStyle/>
          <a:p>
            <a:pPr marL="457200">
              <a:lnSpc>
                <a:spcPct val="107000"/>
              </a:lnSpc>
            </a:pPr>
            <a:r>
              <a:rPr lang="nl-NL" sz="1000" dirty="0">
                <a:solidFill>
                  <a:srgbClr val="00B0F0"/>
                </a:solidFill>
                <a:effectLst/>
                <a:latin typeface="Verdana Pro" panose="020B0604030504040204" pitchFamily="34" charset="0"/>
                <a:ea typeface="Calibri" panose="020F0502020204030204" pitchFamily="34" charset="0"/>
                <a:cs typeface="Times New Roman" panose="02020603050405020304" pitchFamily="18" charset="0"/>
              </a:rPr>
              <a:t> </a:t>
            </a:r>
            <a:endParaRPr lang="nl-NL" sz="1000" dirty="0">
              <a:effectLst/>
              <a:latin typeface="Calibri" panose="020F0502020204030204" pitchFamily="34" charset="0"/>
              <a:ea typeface="Calibri" panose="020F0502020204030204" pitchFamily="34" charset="0"/>
              <a:cs typeface="Times New Roman" panose="02020603050405020304" pitchFamily="18" charset="0"/>
            </a:endParaRPr>
          </a:p>
          <a:p>
            <a:pPr lvl="0">
              <a:lnSpc>
                <a:spcPct val="107000"/>
              </a:lnSpc>
            </a:pPr>
            <a:r>
              <a:rPr lang="nl-NL" sz="1000" dirty="0">
                <a:solidFill>
                  <a:srgbClr val="00B0F0"/>
                </a:solidFill>
                <a:effectLst/>
                <a:latin typeface="Verdana Pro" panose="020B0604030504040204" pitchFamily="34" charset="0"/>
                <a:ea typeface="Calibri" panose="020F0502020204030204" pitchFamily="34" charset="0"/>
                <a:cs typeface="Times New Roman" panose="02020603050405020304" pitchFamily="18" charset="0"/>
              </a:rPr>
              <a:t>33. Hoe oud was </a:t>
            </a:r>
            <a:r>
              <a:rPr lang="nl-NL" sz="1000" dirty="0" err="1">
                <a:solidFill>
                  <a:srgbClr val="00B0F0"/>
                </a:solidFill>
                <a:effectLst/>
                <a:latin typeface="Verdana Pro" panose="020B0604030504040204" pitchFamily="34" charset="0"/>
                <a:ea typeface="Calibri" panose="020F0502020204030204" pitchFamily="34" charset="0"/>
                <a:cs typeface="Times New Roman" panose="02020603050405020304" pitchFamily="18" charset="0"/>
              </a:rPr>
              <a:t>Noach</a:t>
            </a:r>
            <a:r>
              <a:rPr lang="nl-NL" sz="1000" dirty="0">
                <a:solidFill>
                  <a:srgbClr val="00B0F0"/>
                </a:solidFill>
                <a:effectLst/>
                <a:latin typeface="Verdana Pro" panose="020B0604030504040204" pitchFamily="34" charset="0"/>
                <a:ea typeface="Calibri" panose="020F0502020204030204" pitchFamily="34" charset="0"/>
                <a:cs typeface="Times New Roman" panose="02020603050405020304" pitchFamily="18" charset="0"/>
              </a:rPr>
              <a:t> toen hij de ark inging en de zondvloed overleefde?</a:t>
            </a:r>
            <a:endParaRPr lang="nl-NL" sz="1000" dirty="0">
              <a:effectLst/>
              <a:latin typeface="Calibri" panose="020F0502020204030204" pitchFamily="34" charset="0"/>
              <a:ea typeface="Calibri" panose="020F0502020204030204" pitchFamily="34" charset="0"/>
              <a:cs typeface="Times New Roman" panose="02020603050405020304" pitchFamily="18" charset="0"/>
            </a:endParaRPr>
          </a:p>
          <a:p>
            <a:pPr marL="228600" lvl="0" indent="-228600">
              <a:lnSpc>
                <a:spcPct val="107000"/>
              </a:lnSpc>
              <a:buFont typeface="+mj-lt"/>
              <a:buAutoNum type="alphaLcPeriod"/>
            </a:pPr>
            <a:r>
              <a:rPr lang="nl-NL" sz="1000" dirty="0">
                <a:solidFill>
                  <a:srgbClr val="00B0F0"/>
                </a:solidFill>
                <a:effectLst/>
                <a:latin typeface="Verdana Pro" panose="020B0604030504040204" pitchFamily="34" charset="0"/>
                <a:ea typeface="Calibri" panose="020F0502020204030204" pitchFamily="34" charset="0"/>
                <a:cs typeface="Times New Roman" panose="02020603050405020304" pitchFamily="18" charset="0"/>
              </a:rPr>
              <a:t>450 jaar</a:t>
            </a:r>
            <a:endParaRPr lang="nl-NL" sz="1000" dirty="0">
              <a:effectLst/>
              <a:latin typeface="Calibri" panose="020F0502020204030204" pitchFamily="34" charset="0"/>
              <a:ea typeface="Calibri" panose="020F0502020204030204" pitchFamily="34" charset="0"/>
              <a:cs typeface="Times New Roman" panose="02020603050405020304" pitchFamily="18" charset="0"/>
            </a:endParaRPr>
          </a:p>
          <a:p>
            <a:pPr marL="228600" lvl="0" indent="-228600">
              <a:lnSpc>
                <a:spcPct val="107000"/>
              </a:lnSpc>
              <a:buFont typeface="+mj-lt"/>
              <a:buAutoNum type="alphaLcPeriod"/>
            </a:pPr>
            <a:r>
              <a:rPr lang="nl-NL" sz="1000" dirty="0">
                <a:solidFill>
                  <a:srgbClr val="00B0F0"/>
                </a:solidFill>
                <a:effectLst/>
                <a:latin typeface="Verdana Pro" panose="020B0604030504040204" pitchFamily="34" charset="0"/>
                <a:ea typeface="Calibri" panose="020F0502020204030204" pitchFamily="34" charset="0"/>
                <a:cs typeface="Times New Roman" panose="02020603050405020304" pitchFamily="18" charset="0"/>
              </a:rPr>
              <a:t>500 jaar</a:t>
            </a:r>
            <a:endParaRPr lang="nl-NL" sz="1000" dirty="0">
              <a:effectLst/>
              <a:latin typeface="Calibri" panose="020F0502020204030204" pitchFamily="34" charset="0"/>
              <a:ea typeface="Calibri" panose="020F0502020204030204" pitchFamily="34" charset="0"/>
              <a:cs typeface="Times New Roman" panose="02020603050405020304" pitchFamily="18" charset="0"/>
            </a:endParaRPr>
          </a:p>
          <a:p>
            <a:pPr marL="228600" lvl="0" indent="-228600">
              <a:lnSpc>
                <a:spcPct val="107000"/>
              </a:lnSpc>
              <a:buFont typeface="+mj-lt"/>
              <a:buAutoNum type="alphaLcPeriod"/>
            </a:pPr>
            <a:r>
              <a:rPr lang="nl-NL" sz="1000" dirty="0">
                <a:solidFill>
                  <a:srgbClr val="00B0F0"/>
                </a:solidFill>
                <a:effectLst/>
                <a:latin typeface="Verdana Pro" panose="020B0604030504040204" pitchFamily="34" charset="0"/>
                <a:ea typeface="Calibri" panose="020F0502020204030204" pitchFamily="34" charset="0"/>
                <a:cs typeface="Times New Roman" panose="02020603050405020304" pitchFamily="18" charset="0"/>
              </a:rPr>
              <a:t>550 jaar</a:t>
            </a:r>
            <a:endParaRPr lang="nl-NL" sz="1000" dirty="0">
              <a:effectLst/>
              <a:latin typeface="Calibri" panose="020F0502020204030204" pitchFamily="34" charset="0"/>
              <a:ea typeface="Calibri" panose="020F0502020204030204" pitchFamily="34" charset="0"/>
              <a:cs typeface="Times New Roman" panose="02020603050405020304" pitchFamily="18" charset="0"/>
            </a:endParaRPr>
          </a:p>
          <a:p>
            <a:pPr marL="228600" lvl="0" indent="-228600">
              <a:lnSpc>
                <a:spcPct val="107000"/>
              </a:lnSpc>
              <a:buFont typeface="+mj-lt"/>
              <a:buAutoNum type="alphaLcPeriod"/>
            </a:pPr>
            <a:r>
              <a:rPr lang="nl-NL" sz="1000" dirty="0">
                <a:solidFill>
                  <a:srgbClr val="00B0F0"/>
                </a:solidFill>
                <a:effectLst/>
                <a:latin typeface="Verdana Pro" panose="020B0604030504040204" pitchFamily="34" charset="0"/>
                <a:ea typeface="Calibri" panose="020F0502020204030204" pitchFamily="34" charset="0"/>
                <a:cs typeface="Times New Roman" panose="02020603050405020304" pitchFamily="18" charset="0"/>
              </a:rPr>
              <a:t>600 jaar</a:t>
            </a:r>
            <a:endParaRPr lang="nl-NL" sz="1000" dirty="0">
              <a:effectLst/>
              <a:latin typeface="Calibri" panose="020F0502020204030204" pitchFamily="34" charset="0"/>
              <a:ea typeface="Calibri" panose="020F0502020204030204" pitchFamily="34" charset="0"/>
              <a:cs typeface="Times New Roman" panose="02020603050405020304" pitchFamily="18" charset="0"/>
            </a:endParaRPr>
          </a:p>
          <a:p>
            <a:pPr marL="457200">
              <a:lnSpc>
                <a:spcPct val="107000"/>
              </a:lnSpc>
            </a:pPr>
            <a:r>
              <a:rPr lang="nl-NL" sz="1000" dirty="0">
                <a:solidFill>
                  <a:srgbClr val="00B0F0"/>
                </a:solidFill>
                <a:effectLst/>
                <a:latin typeface="Verdana Pro" panose="020B0604030504040204" pitchFamily="34" charset="0"/>
                <a:ea typeface="Calibri" panose="020F0502020204030204" pitchFamily="34" charset="0"/>
                <a:cs typeface="Times New Roman" panose="02020603050405020304" pitchFamily="18" charset="0"/>
              </a:rPr>
              <a:t> </a:t>
            </a:r>
            <a:br>
              <a:rPr lang="nl-NL" sz="1000" dirty="0">
                <a:solidFill>
                  <a:srgbClr val="00B0F0"/>
                </a:solidFill>
                <a:effectLst/>
                <a:latin typeface="Verdana Pro" panose="020B0604030504040204" pitchFamily="34" charset="0"/>
                <a:ea typeface="Calibri" panose="020F0502020204030204" pitchFamily="34" charset="0"/>
                <a:cs typeface="Times New Roman" panose="02020603050405020304" pitchFamily="18" charset="0"/>
              </a:rPr>
            </a:br>
            <a:endParaRPr lang="nl-NL" sz="1000" dirty="0">
              <a:effectLst/>
              <a:latin typeface="Calibri" panose="020F0502020204030204" pitchFamily="34" charset="0"/>
              <a:ea typeface="Calibri" panose="020F0502020204030204" pitchFamily="34" charset="0"/>
              <a:cs typeface="Times New Roman" panose="02020603050405020304" pitchFamily="18" charset="0"/>
            </a:endParaRPr>
          </a:p>
          <a:p>
            <a:pPr lvl="0">
              <a:lnSpc>
                <a:spcPct val="107000"/>
              </a:lnSpc>
            </a:pPr>
            <a:r>
              <a:rPr lang="nl-NL" sz="1000" dirty="0">
                <a:solidFill>
                  <a:srgbClr val="00B0F0"/>
                </a:solidFill>
                <a:effectLst/>
                <a:latin typeface="Verdana Pro" panose="020B0604030504040204" pitchFamily="34" charset="0"/>
                <a:ea typeface="Calibri" panose="020F0502020204030204" pitchFamily="34" charset="0"/>
                <a:cs typeface="Times New Roman" panose="02020603050405020304" pitchFamily="18" charset="0"/>
              </a:rPr>
              <a:t>34. In de Bijbel wordt Mozes in Num. 12 door Mirjam en Aaron bekritiseerd. Maar even verderop in de tekst wordt positief over zijn karakter gesproken. Welke karaktereigenschap wordt positief gewaardeerd?</a:t>
            </a:r>
            <a:endParaRPr lang="nl-NL" sz="1000" dirty="0">
              <a:effectLst/>
              <a:latin typeface="Calibri" panose="020F0502020204030204" pitchFamily="34" charset="0"/>
              <a:ea typeface="Calibri" panose="020F0502020204030204" pitchFamily="34" charset="0"/>
              <a:cs typeface="Times New Roman" panose="02020603050405020304" pitchFamily="18" charset="0"/>
            </a:endParaRPr>
          </a:p>
          <a:p>
            <a:pPr marL="228600" lvl="0" indent="-228600">
              <a:lnSpc>
                <a:spcPct val="107000"/>
              </a:lnSpc>
              <a:buFont typeface="+mj-lt"/>
              <a:buAutoNum type="alphaLcPeriod"/>
            </a:pPr>
            <a:r>
              <a:rPr lang="nl-NL" sz="1000" dirty="0">
                <a:solidFill>
                  <a:srgbClr val="00B0F0"/>
                </a:solidFill>
                <a:effectLst/>
                <a:latin typeface="Verdana Pro" panose="020B0604030504040204" pitchFamily="34" charset="0"/>
                <a:ea typeface="Calibri" panose="020F0502020204030204" pitchFamily="34" charset="0"/>
                <a:cs typeface="Times New Roman" panose="02020603050405020304" pitchFamily="18" charset="0"/>
              </a:rPr>
              <a:t>Wijsheid</a:t>
            </a:r>
            <a:endParaRPr lang="nl-NL" sz="1000" dirty="0">
              <a:effectLst/>
              <a:latin typeface="Calibri" panose="020F0502020204030204" pitchFamily="34" charset="0"/>
              <a:ea typeface="Calibri" panose="020F0502020204030204" pitchFamily="34" charset="0"/>
              <a:cs typeface="Times New Roman" panose="02020603050405020304" pitchFamily="18" charset="0"/>
            </a:endParaRPr>
          </a:p>
          <a:p>
            <a:pPr marL="228600" lvl="0" indent="-228600">
              <a:lnSpc>
                <a:spcPct val="107000"/>
              </a:lnSpc>
              <a:buFont typeface="+mj-lt"/>
              <a:buAutoNum type="alphaLcPeriod"/>
            </a:pPr>
            <a:r>
              <a:rPr lang="nl-NL" sz="1000" dirty="0">
                <a:solidFill>
                  <a:srgbClr val="00B0F0"/>
                </a:solidFill>
                <a:effectLst/>
                <a:latin typeface="Verdana Pro" panose="020B0604030504040204" pitchFamily="34" charset="0"/>
                <a:ea typeface="Calibri" panose="020F0502020204030204" pitchFamily="34" charset="0"/>
                <a:cs typeface="Times New Roman" panose="02020603050405020304" pitchFamily="18" charset="0"/>
              </a:rPr>
              <a:t>Bescheidenheid</a:t>
            </a:r>
            <a:endParaRPr lang="nl-NL" sz="1000" dirty="0">
              <a:effectLst/>
              <a:latin typeface="Calibri" panose="020F0502020204030204" pitchFamily="34" charset="0"/>
              <a:ea typeface="Calibri" panose="020F0502020204030204" pitchFamily="34" charset="0"/>
              <a:cs typeface="Times New Roman" panose="02020603050405020304" pitchFamily="18" charset="0"/>
            </a:endParaRPr>
          </a:p>
          <a:p>
            <a:pPr marL="228600" lvl="0" indent="-228600">
              <a:lnSpc>
                <a:spcPct val="107000"/>
              </a:lnSpc>
              <a:buFont typeface="+mj-lt"/>
              <a:buAutoNum type="alphaLcPeriod"/>
            </a:pPr>
            <a:r>
              <a:rPr lang="nl-NL" sz="1000" dirty="0">
                <a:solidFill>
                  <a:srgbClr val="00B0F0"/>
                </a:solidFill>
                <a:effectLst/>
                <a:latin typeface="Verdana Pro" panose="020B0604030504040204" pitchFamily="34" charset="0"/>
                <a:ea typeface="Calibri" panose="020F0502020204030204" pitchFamily="34" charset="0"/>
                <a:cs typeface="Times New Roman" panose="02020603050405020304" pitchFamily="18" charset="0"/>
              </a:rPr>
              <a:t>Vlijt en ijver</a:t>
            </a:r>
            <a:endParaRPr lang="nl-NL" sz="1000" dirty="0">
              <a:effectLst/>
              <a:latin typeface="Calibri" panose="020F0502020204030204" pitchFamily="34" charset="0"/>
              <a:ea typeface="Calibri" panose="020F0502020204030204" pitchFamily="34" charset="0"/>
              <a:cs typeface="Times New Roman" panose="02020603050405020304" pitchFamily="18" charset="0"/>
            </a:endParaRPr>
          </a:p>
          <a:p>
            <a:pPr marL="228600" lvl="0" indent="-228600">
              <a:lnSpc>
                <a:spcPct val="107000"/>
              </a:lnSpc>
              <a:buFont typeface="+mj-lt"/>
              <a:buAutoNum type="alphaLcPeriod"/>
            </a:pPr>
            <a:r>
              <a:rPr lang="nl-NL" sz="1000" dirty="0">
                <a:solidFill>
                  <a:srgbClr val="00B0F0"/>
                </a:solidFill>
                <a:effectLst/>
                <a:latin typeface="Verdana Pro" panose="020B0604030504040204" pitchFamily="34" charset="0"/>
                <a:ea typeface="Calibri" panose="020F0502020204030204" pitchFamily="34" charset="0"/>
                <a:cs typeface="Times New Roman" panose="02020603050405020304" pitchFamily="18" charset="0"/>
              </a:rPr>
              <a:t>Vergevingsgezindheid</a:t>
            </a:r>
            <a:endParaRPr lang="nl-NL" sz="1000" dirty="0">
              <a:effectLst/>
              <a:latin typeface="Calibri" panose="020F0502020204030204" pitchFamily="34" charset="0"/>
              <a:ea typeface="Calibri" panose="020F0502020204030204" pitchFamily="34" charset="0"/>
              <a:cs typeface="Times New Roman" panose="02020603050405020304" pitchFamily="18" charset="0"/>
            </a:endParaRPr>
          </a:p>
          <a:p>
            <a:pPr marL="457200">
              <a:lnSpc>
                <a:spcPct val="107000"/>
              </a:lnSpc>
            </a:pPr>
            <a:r>
              <a:rPr lang="nl-NL" sz="1000" dirty="0">
                <a:solidFill>
                  <a:srgbClr val="00B0F0"/>
                </a:solidFill>
                <a:effectLst/>
                <a:latin typeface="Verdana Pro" panose="020B0604030504040204" pitchFamily="34" charset="0"/>
                <a:ea typeface="Calibri" panose="020F0502020204030204" pitchFamily="34" charset="0"/>
                <a:cs typeface="Times New Roman" panose="02020603050405020304" pitchFamily="18" charset="0"/>
              </a:rPr>
              <a:t> </a:t>
            </a:r>
            <a:endParaRPr lang="nl-NL" sz="1000" dirty="0">
              <a:effectLst/>
              <a:latin typeface="Calibri" panose="020F0502020204030204" pitchFamily="34" charset="0"/>
              <a:ea typeface="Calibri" panose="020F0502020204030204" pitchFamily="34" charset="0"/>
              <a:cs typeface="Times New Roman" panose="02020603050405020304" pitchFamily="18" charset="0"/>
            </a:endParaRPr>
          </a:p>
          <a:p>
            <a:pPr lvl="0">
              <a:lnSpc>
                <a:spcPct val="107000"/>
              </a:lnSpc>
            </a:pPr>
            <a:r>
              <a:rPr lang="nl-NL" sz="1000" dirty="0">
                <a:solidFill>
                  <a:srgbClr val="00B0F0"/>
                </a:solidFill>
                <a:effectLst/>
                <a:latin typeface="Verdana Pro" panose="020B0604030504040204" pitchFamily="34" charset="0"/>
                <a:ea typeface="Calibri" panose="020F0502020204030204" pitchFamily="34" charset="0"/>
                <a:cs typeface="Times New Roman" panose="02020603050405020304" pitchFamily="18" charset="0"/>
              </a:rPr>
              <a:t>35. De Bijbel is niet als ‘vrouwvriendelijk’ te bestempelen. Zo wordt de naam van de moeder van Simson niet genoemd maar de naam van zijn vader wel. Hoe is de naam van de vader van Simson?</a:t>
            </a:r>
            <a:endParaRPr lang="nl-NL" sz="1000" dirty="0">
              <a:effectLst/>
              <a:latin typeface="Calibri" panose="020F0502020204030204" pitchFamily="34" charset="0"/>
              <a:ea typeface="Calibri" panose="020F0502020204030204" pitchFamily="34" charset="0"/>
              <a:cs typeface="Times New Roman" panose="02020603050405020304" pitchFamily="18" charset="0"/>
            </a:endParaRPr>
          </a:p>
          <a:p>
            <a:pPr marL="228600" lvl="0" indent="-228600">
              <a:lnSpc>
                <a:spcPct val="107000"/>
              </a:lnSpc>
              <a:buFont typeface="+mj-lt"/>
              <a:buAutoNum type="alphaLcPeriod"/>
            </a:pPr>
            <a:r>
              <a:rPr lang="nl-NL" sz="1000" dirty="0" err="1">
                <a:solidFill>
                  <a:srgbClr val="00B0F0"/>
                </a:solidFill>
                <a:effectLst/>
                <a:latin typeface="Verdana Pro" panose="020B0604030504040204" pitchFamily="34" charset="0"/>
                <a:ea typeface="Calibri" panose="020F0502020204030204" pitchFamily="34" charset="0"/>
                <a:cs typeface="Times New Roman" panose="02020603050405020304" pitchFamily="18" charset="0"/>
              </a:rPr>
              <a:t>Josiam</a:t>
            </a:r>
            <a:endParaRPr lang="nl-NL" sz="1000" dirty="0">
              <a:effectLst/>
              <a:latin typeface="Calibri" panose="020F0502020204030204" pitchFamily="34" charset="0"/>
              <a:ea typeface="Calibri" panose="020F0502020204030204" pitchFamily="34" charset="0"/>
              <a:cs typeface="Times New Roman" panose="02020603050405020304" pitchFamily="18" charset="0"/>
            </a:endParaRPr>
          </a:p>
          <a:p>
            <a:pPr marL="228600" lvl="0" indent="-228600">
              <a:lnSpc>
                <a:spcPct val="107000"/>
              </a:lnSpc>
              <a:buFont typeface="+mj-lt"/>
              <a:buAutoNum type="alphaLcPeriod"/>
            </a:pPr>
            <a:r>
              <a:rPr lang="nl-NL" sz="1000" dirty="0" err="1">
                <a:solidFill>
                  <a:srgbClr val="00B0F0"/>
                </a:solidFill>
                <a:effectLst/>
                <a:latin typeface="Verdana Pro" panose="020B0604030504040204" pitchFamily="34" charset="0"/>
                <a:ea typeface="Calibri" panose="020F0502020204030204" pitchFamily="34" charset="0"/>
                <a:cs typeface="Times New Roman" panose="02020603050405020304" pitchFamily="18" charset="0"/>
              </a:rPr>
              <a:t>Manoach</a:t>
            </a:r>
            <a:endParaRPr lang="nl-NL" sz="1000" dirty="0">
              <a:effectLst/>
              <a:latin typeface="Calibri" panose="020F0502020204030204" pitchFamily="34" charset="0"/>
              <a:ea typeface="Calibri" panose="020F0502020204030204" pitchFamily="34" charset="0"/>
              <a:cs typeface="Times New Roman" panose="02020603050405020304" pitchFamily="18" charset="0"/>
            </a:endParaRPr>
          </a:p>
          <a:p>
            <a:pPr marL="228600" lvl="0" indent="-228600">
              <a:lnSpc>
                <a:spcPct val="107000"/>
              </a:lnSpc>
              <a:buFont typeface="+mj-lt"/>
              <a:buAutoNum type="alphaLcPeriod"/>
            </a:pPr>
            <a:r>
              <a:rPr lang="nl-NL" sz="1000" dirty="0" err="1">
                <a:solidFill>
                  <a:srgbClr val="00B0F0"/>
                </a:solidFill>
                <a:effectLst/>
                <a:latin typeface="Verdana Pro" panose="020B0604030504040204" pitchFamily="34" charset="0"/>
                <a:ea typeface="Calibri" panose="020F0502020204030204" pitchFamily="34" charset="0"/>
                <a:cs typeface="Times New Roman" panose="02020603050405020304" pitchFamily="18" charset="0"/>
              </a:rPr>
              <a:t>Eleazar</a:t>
            </a:r>
            <a:endParaRPr lang="nl-NL" sz="1000" dirty="0">
              <a:effectLst/>
              <a:latin typeface="Calibri" panose="020F0502020204030204" pitchFamily="34" charset="0"/>
              <a:ea typeface="Calibri" panose="020F0502020204030204" pitchFamily="34" charset="0"/>
              <a:cs typeface="Times New Roman" panose="02020603050405020304" pitchFamily="18" charset="0"/>
            </a:endParaRPr>
          </a:p>
          <a:p>
            <a:pPr marL="228600" lvl="0" indent="-228600">
              <a:lnSpc>
                <a:spcPct val="107000"/>
              </a:lnSpc>
              <a:buFont typeface="+mj-lt"/>
              <a:buAutoNum type="alphaLcPeriod"/>
            </a:pPr>
            <a:r>
              <a:rPr lang="nl-NL" sz="1000" dirty="0" err="1">
                <a:solidFill>
                  <a:srgbClr val="00B0F0"/>
                </a:solidFill>
                <a:effectLst/>
                <a:latin typeface="Verdana Pro" panose="020B0604030504040204" pitchFamily="34" charset="0"/>
                <a:ea typeface="Calibri" panose="020F0502020204030204" pitchFamily="34" charset="0"/>
                <a:cs typeface="Times New Roman" panose="02020603050405020304" pitchFamily="18" charset="0"/>
              </a:rPr>
              <a:t>Rimmon</a:t>
            </a:r>
            <a:endParaRPr lang="nl-NL" sz="1000" dirty="0">
              <a:solidFill>
                <a:srgbClr val="00B0F0"/>
              </a:solidFill>
              <a:effectLst/>
              <a:latin typeface="Verdana Pro" panose="020B0604030504040204" pitchFamily="34" charset="0"/>
              <a:ea typeface="Calibri" panose="020F0502020204030204" pitchFamily="34" charset="0"/>
              <a:cs typeface="Times New Roman" panose="02020603050405020304" pitchFamily="18" charset="0"/>
            </a:endParaRPr>
          </a:p>
          <a:p>
            <a:pPr lvl="0">
              <a:lnSpc>
                <a:spcPct val="107000"/>
              </a:lnSpc>
            </a:pPr>
            <a:endParaRPr lang="nl-NL" sz="1000" dirty="0">
              <a:effectLst/>
              <a:latin typeface="Calibri" panose="020F0502020204030204" pitchFamily="34" charset="0"/>
              <a:ea typeface="Calibri" panose="020F0502020204030204" pitchFamily="34" charset="0"/>
              <a:cs typeface="Times New Roman" panose="02020603050405020304" pitchFamily="18" charset="0"/>
            </a:endParaRPr>
          </a:p>
          <a:p>
            <a:pPr lvl="0">
              <a:lnSpc>
                <a:spcPct val="107000"/>
              </a:lnSpc>
            </a:pPr>
            <a:r>
              <a:rPr lang="nl-NL" sz="1000" dirty="0">
                <a:solidFill>
                  <a:srgbClr val="00B0F0"/>
                </a:solidFill>
                <a:effectLst/>
                <a:latin typeface="Verdana Pro" panose="020B0604030504040204" pitchFamily="34" charset="0"/>
                <a:ea typeface="Calibri" panose="020F0502020204030204" pitchFamily="34" charset="0"/>
                <a:cs typeface="Times New Roman" panose="02020603050405020304" pitchFamily="18" charset="0"/>
              </a:rPr>
              <a:t>36. Het boek prediker heeft in vele hoofdstukken te maken met een tegenstelling. </a:t>
            </a:r>
            <a:br>
              <a:rPr lang="nl-NL" sz="1000" dirty="0">
                <a:solidFill>
                  <a:srgbClr val="00B0F0"/>
                </a:solidFill>
                <a:effectLst/>
                <a:latin typeface="Verdana Pro" panose="020B0604030504040204" pitchFamily="34" charset="0"/>
                <a:ea typeface="Calibri" panose="020F0502020204030204" pitchFamily="34" charset="0"/>
                <a:cs typeface="Times New Roman" panose="02020603050405020304" pitchFamily="18" charset="0"/>
              </a:rPr>
            </a:br>
            <a:r>
              <a:rPr lang="nl-NL" sz="1000" dirty="0">
                <a:solidFill>
                  <a:srgbClr val="00B0F0"/>
                </a:solidFill>
                <a:effectLst/>
                <a:latin typeface="Verdana Pro" panose="020B0604030504040204" pitchFamily="34" charset="0"/>
                <a:ea typeface="Calibri" panose="020F0502020204030204" pitchFamily="34" charset="0"/>
                <a:cs typeface="Times New Roman" panose="02020603050405020304" pitchFamily="18" charset="0"/>
              </a:rPr>
              <a:t>Welke tegenstelling is dat?</a:t>
            </a:r>
            <a:endParaRPr lang="nl-NL" sz="1000" dirty="0">
              <a:effectLst/>
              <a:latin typeface="Calibri" panose="020F0502020204030204" pitchFamily="34" charset="0"/>
              <a:ea typeface="Calibri" panose="020F0502020204030204" pitchFamily="34" charset="0"/>
              <a:cs typeface="Times New Roman" panose="02020603050405020304" pitchFamily="18" charset="0"/>
            </a:endParaRPr>
          </a:p>
          <a:p>
            <a:pPr marL="228600" indent="-228600">
              <a:lnSpc>
                <a:spcPct val="107000"/>
              </a:lnSpc>
              <a:buFont typeface="+mj-lt"/>
              <a:buAutoNum type="alphaLcPeriod"/>
            </a:pPr>
            <a:r>
              <a:rPr lang="nl-NL" sz="1000" dirty="0">
                <a:solidFill>
                  <a:srgbClr val="00B0F0"/>
                </a:solidFill>
                <a:latin typeface="Verdana Pro" panose="020B0604030504040204" pitchFamily="34" charset="0"/>
                <a:cs typeface="Times New Roman" panose="02020603050405020304" pitchFamily="18" charset="0"/>
              </a:rPr>
              <a:t>Wijsheid – dwaasheid</a:t>
            </a:r>
          </a:p>
          <a:p>
            <a:pPr marL="228600" indent="-228600">
              <a:lnSpc>
                <a:spcPct val="107000"/>
              </a:lnSpc>
              <a:buFont typeface="+mj-lt"/>
              <a:buAutoNum type="alphaLcPeriod"/>
            </a:pPr>
            <a:r>
              <a:rPr lang="nl-NL" sz="1000" dirty="0">
                <a:solidFill>
                  <a:srgbClr val="00B0F0"/>
                </a:solidFill>
                <a:latin typeface="Verdana Pro" panose="020B0604030504040204" pitchFamily="34" charset="0"/>
                <a:cs typeface="Times New Roman" panose="02020603050405020304" pitchFamily="18" charset="0"/>
              </a:rPr>
              <a:t>Rijkdom- armoede</a:t>
            </a:r>
          </a:p>
          <a:p>
            <a:pPr marL="228600" indent="-228600">
              <a:lnSpc>
                <a:spcPct val="107000"/>
              </a:lnSpc>
              <a:spcAft>
                <a:spcPts val="800"/>
              </a:spcAft>
              <a:buFont typeface="+mj-lt"/>
              <a:buAutoNum type="alphaLcPeriod"/>
            </a:pPr>
            <a:r>
              <a:rPr lang="nl-NL" sz="1000" dirty="0">
                <a:solidFill>
                  <a:srgbClr val="00B0F0"/>
                </a:solidFill>
                <a:latin typeface="Verdana Pro" panose="020B0604030504040204" pitchFamily="34" charset="0"/>
                <a:cs typeface="Times New Roman" panose="02020603050405020304" pitchFamily="18" charset="0"/>
              </a:rPr>
              <a:t>Openheid- verborgenheid</a:t>
            </a:r>
          </a:p>
          <a:p>
            <a:pPr marL="228600" indent="-228600">
              <a:lnSpc>
                <a:spcPct val="107000"/>
              </a:lnSpc>
              <a:spcAft>
                <a:spcPts val="800"/>
              </a:spcAft>
              <a:buFont typeface="+mj-lt"/>
              <a:buAutoNum type="alphaLcPeriod"/>
            </a:pPr>
            <a:r>
              <a:rPr lang="nl-NL" sz="1000" dirty="0">
                <a:solidFill>
                  <a:srgbClr val="00B0F0"/>
                </a:solidFill>
                <a:latin typeface="Verdana Pro" panose="020B0604030504040204" pitchFamily="34" charset="0"/>
                <a:cs typeface="Times New Roman" panose="02020603050405020304" pitchFamily="18" charset="0"/>
              </a:rPr>
              <a:t>Vreugde – verdriet</a:t>
            </a:r>
            <a:br>
              <a:rPr lang="nl-NL" sz="1000" dirty="0">
                <a:solidFill>
                  <a:srgbClr val="00B0F0"/>
                </a:solidFill>
                <a:latin typeface="Verdana Pro" panose="020B0604030504040204" pitchFamily="34" charset="0"/>
                <a:cs typeface="Times New Roman" panose="02020603050405020304" pitchFamily="18" charset="0"/>
              </a:rPr>
            </a:br>
            <a:endParaRPr lang="nl-NL" sz="1000" dirty="0">
              <a:solidFill>
                <a:srgbClr val="00B0F0"/>
              </a:solidFill>
              <a:latin typeface="Verdana Pro" panose="020B0604030504040204" pitchFamily="34" charset="0"/>
              <a:cs typeface="Times New Roman" panose="02020603050405020304" pitchFamily="18" charset="0"/>
            </a:endParaRPr>
          </a:p>
          <a:p>
            <a:pPr marL="342900" lvl="0" indent="-342900">
              <a:lnSpc>
                <a:spcPct val="107000"/>
              </a:lnSpc>
              <a:buFont typeface="+mj-lt"/>
              <a:buAutoNum type="arabicPeriod" startAt="37"/>
            </a:pPr>
            <a:r>
              <a:rPr lang="nl-NL" sz="1000" dirty="0">
                <a:solidFill>
                  <a:srgbClr val="00B0F0"/>
                </a:solidFill>
                <a:effectLst/>
                <a:latin typeface="Verdana Pro" panose="020B0604030504040204" pitchFamily="34" charset="0"/>
                <a:ea typeface="Calibri" panose="020F0502020204030204" pitchFamily="34" charset="0"/>
                <a:cs typeface="Times New Roman" panose="02020603050405020304" pitchFamily="18" charset="0"/>
              </a:rPr>
              <a:t>In het begin van het Bijbelboek Hosea krijgt de profeet een opmerkelijke opdracht. Wat moet hij doen?</a:t>
            </a:r>
            <a:endParaRPr lang="nl-NL" sz="1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mj-lt"/>
              <a:buAutoNum type="alphaLcPeriod"/>
            </a:pPr>
            <a:r>
              <a:rPr lang="nl-NL" sz="1000" dirty="0">
                <a:solidFill>
                  <a:srgbClr val="00B0F0"/>
                </a:solidFill>
                <a:effectLst/>
                <a:latin typeface="Verdana Pro" panose="020B0604030504040204" pitchFamily="34" charset="0"/>
                <a:ea typeface="Calibri" panose="020F0502020204030204" pitchFamily="34" charset="0"/>
                <a:cs typeface="Times New Roman" panose="02020603050405020304" pitchFamily="18" charset="0"/>
              </a:rPr>
              <a:t>De koning van Juda doden</a:t>
            </a:r>
            <a:endParaRPr lang="nl-NL" sz="1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mj-lt"/>
              <a:buAutoNum type="alphaLcPeriod"/>
            </a:pPr>
            <a:r>
              <a:rPr lang="nl-NL" sz="1000" dirty="0">
                <a:solidFill>
                  <a:srgbClr val="00B0F0"/>
                </a:solidFill>
                <a:effectLst/>
                <a:latin typeface="Verdana Pro" panose="020B0604030504040204" pitchFamily="34" charset="0"/>
                <a:ea typeface="Calibri" panose="020F0502020204030204" pitchFamily="34" charset="0"/>
                <a:cs typeface="Times New Roman" panose="02020603050405020304" pitchFamily="18" charset="0"/>
              </a:rPr>
              <a:t>De stammen van Israël vervloeken</a:t>
            </a:r>
            <a:endParaRPr lang="nl-NL" sz="1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mj-lt"/>
              <a:buAutoNum type="alphaLcPeriod"/>
            </a:pPr>
            <a:r>
              <a:rPr lang="nl-NL" sz="1000" dirty="0">
                <a:solidFill>
                  <a:srgbClr val="00B0F0"/>
                </a:solidFill>
                <a:effectLst/>
                <a:latin typeface="Verdana Pro" panose="020B0604030504040204" pitchFamily="34" charset="0"/>
                <a:ea typeface="Calibri" panose="020F0502020204030204" pitchFamily="34" charset="0"/>
                <a:cs typeface="Times New Roman" panose="02020603050405020304" pitchFamily="18" charset="0"/>
              </a:rPr>
              <a:t>De woning en wijngaard van zijn buurman ‘inpikken’.</a:t>
            </a:r>
            <a:endParaRPr lang="nl-NL" sz="1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mj-lt"/>
              <a:buAutoNum type="alphaLcPeriod"/>
            </a:pPr>
            <a:r>
              <a:rPr lang="nl-NL" sz="1000" dirty="0">
                <a:solidFill>
                  <a:srgbClr val="00B0F0"/>
                </a:solidFill>
                <a:effectLst/>
                <a:latin typeface="Verdana Pro" panose="020B0604030504040204" pitchFamily="34" charset="0"/>
                <a:ea typeface="Calibri" panose="020F0502020204030204" pitchFamily="34" charset="0"/>
                <a:cs typeface="Times New Roman" panose="02020603050405020304" pitchFamily="18" charset="0"/>
              </a:rPr>
              <a:t>Trouwen met een overspelige vrouw </a:t>
            </a:r>
            <a:br>
              <a:rPr lang="nl-NL" sz="1000" dirty="0">
                <a:solidFill>
                  <a:srgbClr val="00B0F0"/>
                </a:solidFill>
                <a:effectLst/>
                <a:latin typeface="Verdana Pro" panose="020B0604030504040204" pitchFamily="34" charset="0"/>
                <a:ea typeface="Calibri" panose="020F0502020204030204" pitchFamily="34" charset="0"/>
                <a:cs typeface="Times New Roman" panose="02020603050405020304" pitchFamily="18" charset="0"/>
              </a:rPr>
            </a:br>
            <a:endParaRPr lang="nl-NL" sz="1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mj-lt"/>
              <a:buAutoNum type="arabicPeriod" startAt="38"/>
            </a:pPr>
            <a:r>
              <a:rPr lang="nl-NL" sz="1000" dirty="0">
                <a:solidFill>
                  <a:srgbClr val="00B0F0"/>
                </a:solidFill>
                <a:effectLst/>
                <a:latin typeface="Verdana Pro" panose="020B0604030504040204" pitchFamily="34" charset="0"/>
                <a:ea typeface="Calibri" panose="020F0502020204030204" pitchFamily="34" charset="0"/>
                <a:cs typeface="Times New Roman" panose="02020603050405020304" pitchFamily="18" charset="0"/>
              </a:rPr>
              <a:t>Wie worden als eerste discipelen door Jezus geroepen om hem te volgen?</a:t>
            </a:r>
            <a:endParaRPr lang="nl-NL" sz="1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mj-lt"/>
              <a:buAutoNum type="alphaLcPeriod"/>
            </a:pPr>
            <a:r>
              <a:rPr lang="nl-NL" sz="1000" dirty="0">
                <a:solidFill>
                  <a:srgbClr val="00B0F0"/>
                </a:solidFill>
                <a:effectLst/>
                <a:latin typeface="Verdana Pro" panose="020B0604030504040204" pitchFamily="34" charset="0"/>
                <a:ea typeface="Calibri" panose="020F0502020204030204" pitchFamily="34" charset="0"/>
                <a:cs typeface="Times New Roman" panose="02020603050405020304" pitchFamily="18" charset="0"/>
              </a:rPr>
              <a:t>Simon en Andreas</a:t>
            </a:r>
            <a:endParaRPr lang="nl-NL" sz="1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mj-lt"/>
              <a:buAutoNum type="alphaLcPeriod"/>
            </a:pPr>
            <a:r>
              <a:rPr lang="nl-NL" sz="1000" dirty="0">
                <a:solidFill>
                  <a:srgbClr val="00B0F0"/>
                </a:solidFill>
                <a:effectLst/>
                <a:latin typeface="Verdana Pro" panose="020B0604030504040204" pitchFamily="34" charset="0"/>
                <a:ea typeface="Calibri" panose="020F0502020204030204" pitchFamily="34" charset="0"/>
                <a:cs typeface="Times New Roman" panose="02020603050405020304" pitchFamily="18" charset="0"/>
              </a:rPr>
              <a:t>Johannes en Jacobus</a:t>
            </a:r>
            <a:endParaRPr lang="nl-NL" sz="1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mj-lt"/>
              <a:buAutoNum type="alphaLcPeriod"/>
            </a:pPr>
            <a:r>
              <a:rPr lang="nl-NL" sz="1000" dirty="0">
                <a:solidFill>
                  <a:srgbClr val="00B0F0"/>
                </a:solidFill>
                <a:effectLst/>
                <a:latin typeface="Verdana Pro" panose="020B0604030504040204" pitchFamily="34" charset="0"/>
                <a:ea typeface="Calibri" panose="020F0502020204030204" pitchFamily="34" charset="0"/>
                <a:cs typeface="Times New Roman" panose="02020603050405020304" pitchFamily="18" charset="0"/>
              </a:rPr>
              <a:t>Simon en Jacobus</a:t>
            </a:r>
            <a:endParaRPr lang="nl-NL" sz="1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mj-lt"/>
              <a:buAutoNum type="alphaLcPeriod"/>
            </a:pPr>
            <a:r>
              <a:rPr lang="nl-NL" sz="1000" dirty="0">
                <a:solidFill>
                  <a:srgbClr val="00B0F0"/>
                </a:solidFill>
                <a:effectLst/>
                <a:latin typeface="Verdana Pro" panose="020B0604030504040204" pitchFamily="34" charset="0"/>
                <a:ea typeface="Calibri" panose="020F0502020204030204" pitchFamily="34" charset="0"/>
                <a:cs typeface="Times New Roman" panose="02020603050405020304" pitchFamily="18" charset="0"/>
              </a:rPr>
              <a:t>Andreas en Johannes</a:t>
            </a:r>
            <a:endParaRPr lang="nl-NL" sz="1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nl-NL" sz="1000" dirty="0">
              <a:solidFill>
                <a:srgbClr val="00B0F0"/>
              </a:solidFill>
              <a:latin typeface="Verdana Pro" panose="020B0604030504040204" pitchFamily="34" charset="0"/>
              <a:cs typeface="Times New Roman" panose="02020603050405020304" pitchFamily="18" charset="0"/>
            </a:endParaRPr>
          </a:p>
        </p:txBody>
      </p:sp>
      <p:pic>
        <p:nvPicPr>
          <p:cNvPr id="9" name="Afbeelding 8">
            <a:extLst>
              <a:ext uri="{FF2B5EF4-FFF2-40B4-BE49-F238E27FC236}">
                <a16:creationId xmlns:a16="http://schemas.microsoft.com/office/drawing/2014/main" id="{E03B3538-FE36-47B0-8D7F-C457456ADA1E}"/>
              </a:ext>
            </a:extLst>
          </p:cNvPr>
          <p:cNvPicPr/>
          <p:nvPr/>
        </p:nvPicPr>
        <p:blipFill rotWithShape="1">
          <a:blip r:embed="rId4" cstate="print">
            <a:extLst>
              <a:ext uri="{28A0092B-C50C-407E-A947-70E740481C1C}">
                <a14:useLocalDpi xmlns:a14="http://schemas.microsoft.com/office/drawing/2010/main" val="0"/>
              </a:ext>
            </a:extLst>
          </a:blip>
          <a:srcRect l="15909" b="5335"/>
          <a:stretch/>
        </p:blipFill>
        <p:spPr>
          <a:xfrm>
            <a:off x="4659839" y="1889064"/>
            <a:ext cx="1584176" cy="864097"/>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hthoek 6"/>
          <p:cNvSpPr/>
          <p:nvPr/>
        </p:nvSpPr>
        <p:spPr>
          <a:xfrm>
            <a:off x="0" y="0"/>
            <a:ext cx="6858000" cy="91440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sz="1100">
              <a:latin typeface="Verdana" pitchFamily="34" charset="0"/>
              <a:ea typeface="Verdana" pitchFamily="34" charset="0"/>
            </a:endParaRPr>
          </a:p>
        </p:txBody>
      </p:sp>
      <p:grpSp>
        <p:nvGrpSpPr>
          <p:cNvPr id="2" name="Groep 9"/>
          <p:cNvGrpSpPr/>
          <p:nvPr/>
        </p:nvGrpSpPr>
        <p:grpSpPr>
          <a:xfrm>
            <a:off x="0" y="0"/>
            <a:ext cx="6237312" cy="1259632"/>
            <a:chOff x="0" y="0"/>
            <a:chExt cx="6237312" cy="1259632"/>
          </a:xfrm>
        </p:grpSpPr>
        <p:pic>
          <p:nvPicPr>
            <p:cNvPr id="4" name="Picture 8" descr="Corridor Chapter Quiz - vragen en antwoorden - Corridor Chapter"/>
            <p:cNvPicPr>
              <a:picLocks noChangeAspect="1" noChangeArrowheads="1"/>
            </p:cNvPicPr>
            <p:nvPr/>
          </p:nvPicPr>
          <p:blipFill>
            <a:blip r:embed="rId2" cstate="print"/>
            <a:srcRect t="12941" r="-3549" b="12791"/>
            <a:stretch>
              <a:fillRect/>
            </a:stretch>
          </p:blipFill>
          <p:spPr bwMode="auto">
            <a:xfrm>
              <a:off x="0" y="0"/>
              <a:ext cx="2880320" cy="1255872"/>
            </a:xfrm>
            <a:prstGeom prst="rect">
              <a:avLst/>
            </a:prstGeom>
            <a:noFill/>
          </p:spPr>
        </p:pic>
        <p:sp>
          <p:nvSpPr>
            <p:cNvPr id="5" name="Afgeronde rechthoek 4"/>
            <p:cNvSpPr/>
            <p:nvPr/>
          </p:nvSpPr>
          <p:spPr>
            <a:xfrm>
              <a:off x="2996952" y="323528"/>
              <a:ext cx="3240360" cy="936104"/>
            </a:xfrm>
            <a:prstGeom prst="roundRect">
              <a:avLst/>
            </a:prstGeom>
            <a:solidFill>
              <a:srgbClr val="7DDDFB"/>
            </a:solidFill>
            <a:ln w="38100">
              <a:solidFill>
                <a:srgbClr val="FF0D8C"/>
              </a:solidFill>
              <a:prstDash val="lg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sz="1100">
                <a:latin typeface="Verdana" pitchFamily="34" charset="0"/>
                <a:ea typeface="Verdana" pitchFamily="34" charset="0"/>
              </a:endParaRPr>
            </a:p>
          </p:txBody>
        </p:sp>
        <p:sp>
          <p:nvSpPr>
            <p:cNvPr id="6" name="Tekstvak 5"/>
            <p:cNvSpPr txBox="1"/>
            <p:nvPr/>
          </p:nvSpPr>
          <p:spPr>
            <a:xfrm>
              <a:off x="3356992" y="467544"/>
              <a:ext cx="2160240" cy="369332"/>
            </a:xfrm>
            <a:prstGeom prst="rect">
              <a:avLst/>
            </a:prstGeom>
            <a:noFill/>
          </p:spPr>
          <p:txBody>
            <a:bodyPr wrap="square" rtlCol="0">
              <a:spAutoFit/>
            </a:bodyPr>
            <a:lstStyle/>
            <a:p>
              <a:r>
                <a:rPr lang="nl-NL" b="1" dirty="0">
                  <a:solidFill>
                    <a:srgbClr val="FF0D8C"/>
                  </a:solidFill>
                  <a:latin typeface="Verdana" pitchFamily="34" charset="0"/>
                  <a:ea typeface="Verdana" pitchFamily="34" charset="0"/>
                </a:rPr>
                <a:t>Bijbelkennis</a:t>
              </a:r>
              <a:endParaRPr lang="nl-NL" dirty="0">
                <a:solidFill>
                  <a:srgbClr val="FF0D8C"/>
                </a:solidFill>
                <a:latin typeface="Verdana" pitchFamily="34" charset="0"/>
                <a:ea typeface="Verdana" pitchFamily="34" charset="0"/>
              </a:endParaRPr>
            </a:p>
          </p:txBody>
        </p:sp>
      </p:grpSp>
      <p:sp>
        <p:nvSpPr>
          <p:cNvPr id="8" name="Tekstvak 7"/>
          <p:cNvSpPr txBox="1"/>
          <p:nvPr/>
        </p:nvSpPr>
        <p:spPr>
          <a:xfrm>
            <a:off x="188640" y="1446028"/>
            <a:ext cx="6552728" cy="2797176"/>
          </a:xfrm>
          <a:prstGeom prst="rect">
            <a:avLst/>
          </a:prstGeom>
          <a:noFill/>
        </p:spPr>
        <p:txBody>
          <a:bodyPr wrap="square" rtlCol="0">
            <a:spAutoFit/>
          </a:bodyPr>
          <a:lstStyle/>
          <a:p>
            <a:pPr marL="457200">
              <a:lnSpc>
                <a:spcPct val="107000"/>
              </a:lnSpc>
            </a:pPr>
            <a:r>
              <a:rPr lang="nl-NL" sz="1000" dirty="0">
                <a:solidFill>
                  <a:srgbClr val="00B0F0"/>
                </a:solidFill>
                <a:effectLst/>
                <a:latin typeface="Verdana Pro" panose="020B0604030504040204" pitchFamily="34" charset="0"/>
                <a:ea typeface="Calibri" panose="020F0502020204030204" pitchFamily="34" charset="0"/>
                <a:cs typeface="Times New Roman" panose="02020603050405020304" pitchFamily="18" charset="0"/>
              </a:rPr>
              <a:t> </a:t>
            </a:r>
            <a:endParaRPr lang="nl-NL" sz="1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mj-lt"/>
              <a:buAutoNum type="arabicPeriod" startAt="39"/>
            </a:pPr>
            <a:r>
              <a:rPr lang="nl-NL" sz="1000" dirty="0">
                <a:solidFill>
                  <a:srgbClr val="00B0F0"/>
                </a:solidFill>
                <a:effectLst/>
                <a:latin typeface="Verdana Pro" panose="020B0604030504040204" pitchFamily="34" charset="0"/>
                <a:ea typeface="Calibri" panose="020F0502020204030204" pitchFamily="34" charset="0"/>
                <a:cs typeface="Times New Roman" panose="02020603050405020304" pitchFamily="18" charset="0"/>
              </a:rPr>
              <a:t>Wie is de schrijver van de meeste brieven in het Nieuwe Testament?</a:t>
            </a:r>
            <a:endParaRPr lang="nl-NL" sz="1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mj-lt"/>
              <a:buAutoNum type="alphaLcPeriod"/>
            </a:pPr>
            <a:r>
              <a:rPr lang="nl-NL" sz="1000" dirty="0">
                <a:solidFill>
                  <a:srgbClr val="00B0F0"/>
                </a:solidFill>
                <a:effectLst/>
                <a:latin typeface="Verdana Pro" panose="020B0604030504040204" pitchFamily="34" charset="0"/>
                <a:ea typeface="Calibri" panose="020F0502020204030204" pitchFamily="34" charset="0"/>
                <a:cs typeface="Times New Roman" panose="02020603050405020304" pitchFamily="18" charset="0"/>
              </a:rPr>
              <a:t>Johannes.</a:t>
            </a:r>
            <a:endParaRPr lang="nl-NL" sz="1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mj-lt"/>
              <a:buAutoNum type="alphaLcPeriod"/>
            </a:pPr>
            <a:r>
              <a:rPr lang="nl-NL" sz="1000" dirty="0">
                <a:solidFill>
                  <a:srgbClr val="00B0F0"/>
                </a:solidFill>
                <a:effectLst/>
                <a:latin typeface="Verdana Pro" panose="020B0604030504040204" pitchFamily="34" charset="0"/>
                <a:ea typeface="Calibri" panose="020F0502020204030204" pitchFamily="34" charset="0"/>
                <a:cs typeface="Times New Roman" panose="02020603050405020304" pitchFamily="18" charset="0"/>
              </a:rPr>
              <a:t>Paulus</a:t>
            </a:r>
            <a:endParaRPr lang="nl-NL" sz="1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mj-lt"/>
              <a:buAutoNum type="alphaLcPeriod"/>
            </a:pPr>
            <a:r>
              <a:rPr lang="nl-NL" sz="1000" dirty="0">
                <a:solidFill>
                  <a:srgbClr val="00B0F0"/>
                </a:solidFill>
                <a:effectLst/>
                <a:latin typeface="Verdana Pro" panose="020B0604030504040204" pitchFamily="34" charset="0"/>
                <a:ea typeface="Calibri" panose="020F0502020204030204" pitchFamily="34" charset="0"/>
                <a:cs typeface="Times New Roman" panose="02020603050405020304" pitchFamily="18" charset="0"/>
              </a:rPr>
              <a:t>Petrus</a:t>
            </a:r>
            <a:endParaRPr lang="nl-NL" sz="1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mj-lt"/>
              <a:buAutoNum type="alphaLcPeriod"/>
            </a:pPr>
            <a:r>
              <a:rPr lang="nl-NL" sz="1000" dirty="0">
                <a:solidFill>
                  <a:srgbClr val="00B0F0"/>
                </a:solidFill>
                <a:effectLst/>
                <a:latin typeface="Verdana Pro" panose="020B0604030504040204" pitchFamily="34" charset="0"/>
                <a:ea typeface="Calibri" panose="020F0502020204030204" pitchFamily="34" charset="0"/>
                <a:cs typeface="Times New Roman" panose="02020603050405020304" pitchFamily="18" charset="0"/>
              </a:rPr>
              <a:t>Lukas</a:t>
            </a:r>
            <a:endParaRPr lang="nl-NL" sz="1000" dirty="0">
              <a:effectLst/>
              <a:latin typeface="Calibri" panose="020F0502020204030204" pitchFamily="34" charset="0"/>
              <a:ea typeface="Calibri" panose="020F0502020204030204" pitchFamily="34" charset="0"/>
              <a:cs typeface="Times New Roman" panose="02020603050405020304" pitchFamily="18" charset="0"/>
            </a:endParaRPr>
          </a:p>
          <a:p>
            <a:pPr marL="457200">
              <a:lnSpc>
                <a:spcPct val="107000"/>
              </a:lnSpc>
            </a:pPr>
            <a:r>
              <a:rPr lang="nl-NL" sz="1000" dirty="0">
                <a:solidFill>
                  <a:srgbClr val="00B0F0"/>
                </a:solidFill>
                <a:effectLst/>
                <a:latin typeface="Verdana Pro" panose="020B0604030504040204" pitchFamily="34" charset="0"/>
                <a:ea typeface="Calibri" panose="020F0502020204030204" pitchFamily="34" charset="0"/>
                <a:cs typeface="Times New Roman" panose="02020603050405020304" pitchFamily="18" charset="0"/>
              </a:rPr>
              <a:t> </a:t>
            </a:r>
            <a:endParaRPr lang="nl-NL" sz="1000" dirty="0">
              <a:effectLst/>
              <a:latin typeface="Calibri" panose="020F0502020204030204" pitchFamily="34" charset="0"/>
              <a:ea typeface="Calibri" panose="020F0502020204030204" pitchFamily="34" charset="0"/>
              <a:cs typeface="Times New Roman" panose="02020603050405020304" pitchFamily="18" charset="0"/>
            </a:endParaRPr>
          </a:p>
          <a:p>
            <a:pPr lvl="0">
              <a:lnSpc>
                <a:spcPct val="107000"/>
              </a:lnSpc>
            </a:pPr>
            <a:r>
              <a:rPr lang="nl-NL" sz="1000" dirty="0">
                <a:solidFill>
                  <a:srgbClr val="00B0F0"/>
                </a:solidFill>
                <a:effectLst/>
                <a:latin typeface="Verdana Pro" panose="020B0604030504040204" pitchFamily="34" charset="0"/>
                <a:ea typeface="Calibri" panose="020F0502020204030204" pitchFamily="34" charset="0"/>
                <a:cs typeface="Times New Roman" panose="02020603050405020304" pitchFamily="18" charset="0"/>
              </a:rPr>
              <a:t>40. In het boek Handelingen wordt gesproken over de steniging van </a:t>
            </a:r>
            <a:r>
              <a:rPr lang="nl-NL" sz="1000" dirty="0" err="1">
                <a:solidFill>
                  <a:srgbClr val="00B0F0"/>
                </a:solidFill>
                <a:effectLst/>
                <a:latin typeface="Verdana Pro" panose="020B0604030504040204" pitchFamily="34" charset="0"/>
                <a:ea typeface="Calibri" panose="020F0502020204030204" pitchFamily="34" charset="0"/>
                <a:cs typeface="Times New Roman" panose="02020603050405020304" pitchFamily="18" charset="0"/>
              </a:rPr>
              <a:t>Stefanus</a:t>
            </a:r>
            <a:r>
              <a:rPr lang="nl-NL" sz="1000" dirty="0">
                <a:solidFill>
                  <a:srgbClr val="00B0F0"/>
                </a:solidFill>
                <a:effectLst/>
                <a:latin typeface="Verdana Pro" panose="020B0604030504040204" pitchFamily="34" charset="0"/>
                <a:ea typeface="Calibri" panose="020F0502020204030204" pitchFamily="34" charset="0"/>
                <a:cs typeface="Times New Roman" panose="02020603050405020304" pitchFamily="18" charset="0"/>
              </a:rPr>
              <a:t>. De getuigen van de steniging geven hun mantel in bewaring van een jongeman. Hoe heette deze man?</a:t>
            </a:r>
            <a:endParaRPr lang="nl-NL" sz="1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mj-lt"/>
              <a:buAutoNum type="alphaLcPeriod"/>
            </a:pPr>
            <a:r>
              <a:rPr lang="nl-NL" sz="1000" dirty="0">
                <a:solidFill>
                  <a:srgbClr val="00B0F0"/>
                </a:solidFill>
                <a:effectLst/>
                <a:latin typeface="Verdana Pro" panose="020B0604030504040204" pitchFamily="34" charset="0"/>
                <a:ea typeface="Calibri" panose="020F0502020204030204" pitchFamily="34" charset="0"/>
                <a:cs typeface="Times New Roman" panose="02020603050405020304" pitchFamily="18" charset="0"/>
              </a:rPr>
              <a:t>Filippus</a:t>
            </a:r>
            <a:endParaRPr lang="nl-NL" sz="1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mj-lt"/>
              <a:buAutoNum type="alphaLcPeriod"/>
            </a:pPr>
            <a:r>
              <a:rPr lang="nl-NL" sz="1000" dirty="0">
                <a:solidFill>
                  <a:srgbClr val="00B0F0"/>
                </a:solidFill>
                <a:effectLst/>
                <a:latin typeface="Verdana Pro" panose="020B0604030504040204" pitchFamily="34" charset="0"/>
                <a:ea typeface="Calibri" panose="020F0502020204030204" pitchFamily="34" charset="0"/>
                <a:cs typeface="Times New Roman" panose="02020603050405020304" pitchFamily="18" charset="0"/>
              </a:rPr>
              <a:t>Simon</a:t>
            </a:r>
            <a:endParaRPr lang="nl-NL" sz="1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mj-lt"/>
              <a:buAutoNum type="alphaLcPeriod"/>
            </a:pPr>
            <a:r>
              <a:rPr lang="nl-NL" sz="1000" dirty="0" err="1">
                <a:solidFill>
                  <a:srgbClr val="00B0F0"/>
                </a:solidFill>
                <a:effectLst/>
                <a:latin typeface="Verdana Pro" panose="020B0604030504040204" pitchFamily="34" charset="0"/>
                <a:ea typeface="Calibri" panose="020F0502020204030204" pitchFamily="34" charset="0"/>
                <a:cs typeface="Times New Roman" panose="02020603050405020304" pitchFamily="18" charset="0"/>
              </a:rPr>
              <a:t>Saulus</a:t>
            </a:r>
            <a:endParaRPr lang="nl-NL" sz="1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lphaLcPeriod"/>
            </a:pPr>
            <a:r>
              <a:rPr lang="nl-NL" sz="1000" dirty="0">
                <a:solidFill>
                  <a:srgbClr val="00B0F0"/>
                </a:solidFill>
                <a:effectLst/>
                <a:latin typeface="Verdana Pro" panose="020B0604030504040204" pitchFamily="34" charset="0"/>
                <a:ea typeface="Calibri" panose="020F0502020204030204" pitchFamily="34" charset="0"/>
                <a:cs typeface="Times New Roman" panose="02020603050405020304" pitchFamily="18" charset="0"/>
              </a:rPr>
              <a:t>Barnabas</a:t>
            </a:r>
            <a:endParaRPr lang="nl-NL" sz="1000" dirty="0">
              <a:effectLst/>
              <a:latin typeface="Calibri" panose="020F0502020204030204" pitchFamily="34" charset="0"/>
              <a:ea typeface="Calibri" panose="020F0502020204030204" pitchFamily="34" charset="0"/>
              <a:cs typeface="Times New Roman" panose="02020603050405020304" pitchFamily="18" charset="0"/>
            </a:endParaRPr>
          </a:p>
          <a:p>
            <a:pPr marL="228600" lvl="0" indent="-228600">
              <a:buFont typeface="+mj-lt"/>
              <a:buAutoNum type="alphaUcPeriod"/>
            </a:pPr>
            <a:endParaRPr lang="nl-NL" sz="1000" dirty="0">
              <a:solidFill>
                <a:srgbClr val="00B0F0"/>
              </a:solidFill>
              <a:latin typeface="Verdana" pitchFamily="34" charset="0"/>
              <a:ea typeface="Verdana" pitchFamily="34" charset="0"/>
            </a:endParaRPr>
          </a:p>
          <a:p>
            <a:r>
              <a:rPr lang="nl-NL" sz="1000" dirty="0">
                <a:solidFill>
                  <a:srgbClr val="00B0F0"/>
                </a:solidFill>
                <a:latin typeface="Verdana" pitchFamily="34" charset="0"/>
                <a:ea typeface="Verdana" pitchFamily="34" charset="0"/>
              </a:rPr>
              <a:t> </a:t>
            </a:r>
          </a:p>
          <a:p>
            <a:pPr marL="228600" indent="-228600">
              <a:buFont typeface="+mj-lt"/>
              <a:buAutoNum type="alphaUcPeriod"/>
            </a:pPr>
            <a:endParaRPr lang="nl-NL" sz="1000" dirty="0">
              <a:solidFill>
                <a:srgbClr val="7DDDFB"/>
              </a:solidFill>
              <a:latin typeface="Verdana" pitchFamily="34" charset="0"/>
              <a:ea typeface="Verdana" pitchFamily="34" charset="0"/>
            </a:endParaRPr>
          </a:p>
        </p:txBody>
      </p:sp>
      <p:grpSp>
        <p:nvGrpSpPr>
          <p:cNvPr id="9" name="Groep 9"/>
          <p:cNvGrpSpPr/>
          <p:nvPr/>
        </p:nvGrpSpPr>
        <p:grpSpPr>
          <a:xfrm>
            <a:off x="54674" y="3744440"/>
            <a:ext cx="6237312" cy="1259632"/>
            <a:chOff x="0" y="0"/>
            <a:chExt cx="6237312" cy="1259632"/>
          </a:xfrm>
        </p:grpSpPr>
        <p:pic>
          <p:nvPicPr>
            <p:cNvPr id="10" name="Picture 8" descr="Corridor Chapter Quiz - vragen en antwoorden - Corridor Chapter"/>
            <p:cNvPicPr>
              <a:picLocks noChangeAspect="1" noChangeArrowheads="1"/>
            </p:cNvPicPr>
            <p:nvPr/>
          </p:nvPicPr>
          <p:blipFill>
            <a:blip r:embed="rId2" cstate="print"/>
            <a:srcRect t="12941" r="-3549" b="12791"/>
            <a:stretch>
              <a:fillRect/>
            </a:stretch>
          </p:blipFill>
          <p:spPr bwMode="auto">
            <a:xfrm>
              <a:off x="0" y="0"/>
              <a:ext cx="2880320" cy="1255872"/>
            </a:xfrm>
            <a:prstGeom prst="rect">
              <a:avLst/>
            </a:prstGeom>
            <a:noFill/>
          </p:spPr>
        </p:pic>
        <p:sp>
          <p:nvSpPr>
            <p:cNvPr id="11" name="Afgeronde rechthoek 10"/>
            <p:cNvSpPr/>
            <p:nvPr/>
          </p:nvSpPr>
          <p:spPr>
            <a:xfrm>
              <a:off x="2996952" y="323528"/>
              <a:ext cx="3240360" cy="936104"/>
            </a:xfrm>
            <a:prstGeom prst="roundRect">
              <a:avLst/>
            </a:prstGeom>
            <a:solidFill>
              <a:srgbClr val="7DDDFB"/>
            </a:solidFill>
            <a:ln w="38100">
              <a:solidFill>
                <a:srgbClr val="FF0D8C"/>
              </a:solidFill>
              <a:prstDash val="lg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sz="1100">
                <a:latin typeface="Verdana" pitchFamily="34" charset="0"/>
                <a:ea typeface="Verdana" pitchFamily="34" charset="0"/>
              </a:endParaRPr>
            </a:p>
          </p:txBody>
        </p:sp>
        <p:sp>
          <p:nvSpPr>
            <p:cNvPr id="12" name="Tekstvak 11"/>
            <p:cNvSpPr txBox="1"/>
            <p:nvPr/>
          </p:nvSpPr>
          <p:spPr>
            <a:xfrm>
              <a:off x="3356992" y="467544"/>
              <a:ext cx="2160240" cy="646331"/>
            </a:xfrm>
            <a:prstGeom prst="rect">
              <a:avLst/>
            </a:prstGeom>
            <a:noFill/>
          </p:spPr>
          <p:txBody>
            <a:bodyPr wrap="square" rtlCol="0">
              <a:spAutoFit/>
            </a:bodyPr>
            <a:lstStyle/>
            <a:p>
              <a:r>
                <a:rPr lang="nl-NL" b="1" dirty="0">
                  <a:solidFill>
                    <a:srgbClr val="FF0D8C"/>
                  </a:solidFill>
                  <a:latin typeface="Verdana" pitchFamily="34" charset="0"/>
                  <a:ea typeface="Verdana" pitchFamily="34" charset="0"/>
                </a:rPr>
                <a:t>Muziek / Entertainment</a:t>
              </a:r>
              <a:endParaRPr lang="nl-NL" dirty="0">
                <a:solidFill>
                  <a:srgbClr val="FF0D8C"/>
                </a:solidFill>
                <a:latin typeface="Verdana" pitchFamily="34" charset="0"/>
                <a:ea typeface="Verdana" pitchFamily="34" charset="0"/>
              </a:endParaRPr>
            </a:p>
          </p:txBody>
        </p:sp>
      </p:grpSp>
      <p:sp>
        <p:nvSpPr>
          <p:cNvPr id="18" name="Tekstvak 17"/>
          <p:cNvSpPr txBox="1"/>
          <p:nvPr/>
        </p:nvSpPr>
        <p:spPr>
          <a:xfrm>
            <a:off x="152636" y="5161918"/>
            <a:ext cx="6552728" cy="3521349"/>
          </a:xfrm>
          <a:prstGeom prst="rect">
            <a:avLst/>
          </a:prstGeom>
          <a:noFill/>
        </p:spPr>
        <p:txBody>
          <a:bodyPr wrap="square" rtlCol="0">
            <a:spAutoFit/>
          </a:bodyPr>
          <a:lstStyle/>
          <a:p>
            <a:pPr lvl="0">
              <a:lnSpc>
                <a:spcPct val="107000"/>
              </a:lnSpc>
            </a:pPr>
            <a:r>
              <a:rPr lang="nl-NL" sz="1000" dirty="0">
                <a:solidFill>
                  <a:srgbClr val="00B0F0"/>
                </a:solidFill>
                <a:latin typeface="Verdana" pitchFamily="34" charset="0"/>
                <a:ea typeface="Verdana" pitchFamily="34" charset="0"/>
              </a:rPr>
              <a:t>41. </a:t>
            </a:r>
            <a:r>
              <a:rPr lang="nl-NL" sz="1000" dirty="0">
                <a:solidFill>
                  <a:srgbClr val="00B0F0"/>
                </a:solidFill>
                <a:effectLst/>
                <a:latin typeface="Verdana Pro" panose="020B0604030504040204" pitchFamily="34" charset="0"/>
                <a:ea typeface="Calibri" panose="020F0502020204030204" pitchFamily="34" charset="0"/>
                <a:cs typeface="Times New Roman" panose="02020603050405020304" pitchFamily="18" charset="0"/>
              </a:rPr>
              <a:t>Welk instrument is afgebeeld?</a:t>
            </a:r>
            <a:endParaRPr lang="nl-NL" sz="1000" dirty="0">
              <a:solidFill>
                <a:srgbClr val="00B0F0"/>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mj-lt"/>
              <a:buAutoNum type="alphaLcPeriod"/>
            </a:pPr>
            <a:r>
              <a:rPr lang="nl-NL" sz="1000" dirty="0">
                <a:solidFill>
                  <a:srgbClr val="00B0F0"/>
                </a:solidFill>
                <a:effectLst/>
                <a:latin typeface="Verdana Pro" panose="020B0604030504040204" pitchFamily="34" charset="0"/>
                <a:ea typeface="Calibri" panose="020F0502020204030204" pitchFamily="34" charset="0"/>
                <a:cs typeface="Times New Roman" panose="02020603050405020304" pitchFamily="18" charset="0"/>
              </a:rPr>
              <a:t>Mandoline</a:t>
            </a:r>
            <a:endParaRPr lang="nl-NL" sz="1000" dirty="0">
              <a:solidFill>
                <a:srgbClr val="00B0F0"/>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mj-lt"/>
              <a:buAutoNum type="alphaLcPeriod"/>
            </a:pPr>
            <a:r>
              <a:rPr lang="nl-NL" sz="1000" dirty="0">
                <a:solidFill>
                  <a:srgbClr val="00B0F0"/>
                </a:solidFill>
                <a:effectLst/>
                <a:latin typeface="Verdana Pro" panose="020B0604030504040204" pitchFamily="34" charset="0"/>
                <a:ea typeface="Calibri" panose="020F0502020204030204" pitchFamily="34" charset="0"/>
                <a:cs typeface="Times New Roman" panose="02020603050405020304" pitchFamily="18" charset="0"/>
              </a:rPr>
              <a:t>Gitaar</a:t>
            </a:r>
            <a:endParaRPr lang="nl-NL" sz="1000" dirty="0">
              <a:solidFill>
                <a:srgbClr val="00B0F0"/>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mj-lt"/>
              <a:buAutoNum type="alphaLcPeriod"/>
            </a:pPr>
            <a:r>
              <a:rPr lang="nl-NL" sz="1000" dirty="0">
                <a:solidFill>
                  <a:srgbClr val="00B0F0"/>
                </a:solidFill>
                <a:effectLst/>
                <a:latin typeface="Verdana Pro" panose="020B0604030504040204" pitchFamily="34" charset="0"/>
                <a:ea typeface="Calibri" panose="020F0502020204030204" pitchFamily="34" charset="0"/>
                <a:cs typeface="Times New Roman" panose="02020603050405020304" pitchFamily="18" charset="0"/>
              </a:rPr>
              <a:t>Sitar                </a:t>
            </a:r>
            <a:endParaRPr lang="nl-NL" sz="1000" dirty="0">
              <a:solidFill>
                <a:srgbClr val="00B0F0"/>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lphaLcPeriod"/>
            </a:pPr>
            <a:r>
              <a:rPr lang="nl-NL" sz="1000" dirty="0">
                <a:solidFill>
                  <a:srgbClr val="00B0F0"/>
                </a:solidFill>
                <a:effectLst/>
                <a:latin typeface="Verdana Pro" panose="020B0604030504040204" pitchFamily="34" charset="0"/>
                <a:ea typeface="Calibri" panose="020F0502020204030204" pitchFamily="34" charset="0"/>
                <a:cs typeface="Times New Roman" panose="02020603050405020304" pitchFamily="18" charset="0"/>
              </a:rPr>
              <a:t>Ukelele</a:t>
            </a:r>
            <a:endParaRPr lang="nl-NL" sz="1000" dirty="0">
              <a:solidFill>
                <a:srgbClr val="00B0F0"/>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mj-lt"/>
              <a:buAutoNum type="arabicPeriod" startAt="42"/>
            </a:pPr>
            <a:r>
              <a:rPr lang="nl-NL" sz="1000" dirty="0">
                <a:solidFill>
                  <a:srgbClr val="00B0F0"/>
                </a:solidFill>
                <a:effectLst/>
                <a:latin typeface="Verdana Pro" panose="020B0604030504040204" pitchFamily="34" charset="0"/>
                <a:ea typeface="Calibri" panose="020F0502020204030204" pitchFamily="34" charset="0"/>
                <a:cs typeface="Times New Roman" panose="02020603050405020304" pitchFamily="18" charset="0"/>
              </a:rPr>
              <a:t>Wie vertegenwoordigde Nederland bij het eurosongfestival in 2010?</a:t>
            </a:r>
            <a:endParaRPr lang="nl-NL" sz="1000" dirty="0">
              <a:solidFill>
                <a:srgbClr val="00B0F0"/>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mj-lt"/>
              <a:buAutoNum type="alphaLcPeriod"/>
            </a:pPr>
            <a:r>
              <a:rPr lang="nl-NL" sz="1000" dirty="0">
                <a:solidFill>
                  <a:srgbClr val="00B0F0"/>
                </a:solidFill>
                <a:effectLst/>
                <a:latin typeface="Verdana Pro" panose="020B0604030504040204" pitchFamily="34" charset="0"/>
                <a:ea typeface="Calibri" panose="020F0502020204030204" pitchFamily="34" charset="0"/>
                <a:cs typeface="Times New Roman" panose="02020603050405020304" pitchFamily="18" charset="0"/>
              </a:rPr>
              <a:t>3JS</a:t>
            </a:r>
            <a:endParaRPr lang="nl-NL" sz="1000" dirty="0">
              <a:solidFill>
                <a:srgbClr val="00B0F0"/>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mj-lt"/>
              <a:buAutoNum type="alphaLcPeriod"/>
            </a:pPr>
            <a:r>
              <a:rPr lang="nl-NL" sz="1000" dirty="0">
                <a:solidFill>
                  <a:srgbClr val="00B0F0"/>
                </a:solidFill>
                <a:effectLst/>
                <a:latin typeface="Verdana Pro" panose="020B0604030504040204" pitchFamily="34" charset="0"/>
                <a:ea typeface="Calibri" panose="020F0502020204030204" pitchFamily="34" charset="0"/>
                <a:cs typeface="Times New Roman" panose="02020603050405020304" pitchFamily="18" charset="0"/>
              </a:rPr>
              <a:t>Joan Franka</a:t>
            </a:r>
            <a:endParaRPr lang="nl-NL" sz="1000" dirty="0">
              <a:solidFill>
                <a:srgbClr val="00B0F0"/>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mj-lt"/>
              <a:buAutoNum type="alphaLcPeriod"/>
            </a:pPr>
            <a:r>
              <a:rPr lang="nl-NL" sz="1000" dirty="0" err="1">
                <a:solidFill>
                  <a:srgbClr val="00B0F0"/>
                </a:solidFill>
                <a:effectLst/>
                <a:latin typeface="Verdana Pro" panose="020B0604030504040204" pitchFamily="34" charset="0"/>
                <a:ea typeface="Calibri" panose="020F0502020204030204" pitchFamily="34" charset="0"/>
                <a:cs typeface="Times New Roman" panose="02020603050405020304" pitchFamily="18" charset="0"/>
              </a:rPr>
              <a:t>Sieneke</a:t>
            </a:r>
            <a:endParaRPr lang="nl-NL" sz="1000" dirty="0">
              <a:solidFill>
                <a:srgbClr val="00B0F0"/>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lphaLcPeriod"/>
            </a:pPr>
            <a:r>
              <a:rPr lang="nl-NL" sz="1000" dirty="0">
                <a:solidFill>
                  <a:srgbClr val="00B0F0"/>
                </a:solidFill>
                <a:effectLst/>
                <a:latin typeface="Verdana Pro" panose="020B0604030504040204" pitchFamily="34" charset="0"/>
                <a:ea typeface="Calibri" panose="020F0502020204030204" pitchFamily="34" charset="0"/>
                <a:cs typeface="Times New Roman" panose="02020603050405020304" pitchFamily="18" charset="0"/>
              </a:rPr>
              <a:t>Anouk</a:t>
            </a:r>
            <a:br>
              <a:rPr lang="nl-NL" sz="1000" dirty="0">
                <a:solidFill>
                  <a:srgbClr val="00B0F0"/>
                </a:solidFill>
                <a:effectLst/>
                <a:latin typeface="Verdana Pro" panose="020B0604030504040204" pitchFamily="34" charset="0"/>
                <a:ea typeface="Calibri" panose="020F0502020204030204" pitchFamily="34" charset="0"/>
                <a:cs typeface="Times New Roman" panose="02020603050405020304" pitchFamily="18" charset="0"/>
              </a:rPr>
            </a:br>
            <a:endParaRPr lang="nl-NL" sz="1000" dirty="0">
              <a:solidFill>
                <a:srgbClr val="00B0F0"/>
              </a:solidFill>
              <a:effectLst/>
              <a:latin typeface="Verdana Pro" panose="020B0604030504040204" pitchFamily="34" charset="0"/>
              <a:ea typeface="Calibri" panose="020F0502020204030204" pitchFamily="34" charset="0"/>
              <a:cs typeface="Times New Roman" panose="02020603050405020304" pitchFamily="18" charset="0"/>
            </a:endParaRPr>
          </a:p>
          <a:p>
            <a:pPr lvl="0">
              <a:lnSpc>
                <a:spcPct val="107000"/>
              </a:lnSpc>
            </a:pPr>
            <a:r>
              <a:rPr lang="nl-NL" sz="1000" dirty="0">
                <a:solidFill>
                  <a:srgbClr val="00B0F0"/>
                </a:solidFill>
                <a:effectLst/>
                <a:latin typeface="Verdana Pro" panose="020B0604030504040204" pitchFamily="34" charset="0"/>
                <a:ea typeface="Calibri" panose="020F0502020204030204" pitchFamily="34" charset="0"/>
                <a:cs typeface="Times New Roman" panose="02020603050405020304" pitchFamily="18" charset="0"/>
              </a:rPr>
              <a:t>43. Zet in de volgorde van meeste volgers op Instagram (in 2020-2021): Justin </a:t>
            </a:r>
            <a:r>
              <a:rPr lang="nl-NL" sz="1000" dirty="0" err="1">
                <a:solidFill>
                  <a:srgbClr val="00B0F0"/>
                </a:solidFill>
                <a:effectLst/>
                <a:latin typeface="Verdana Pro" panose="020B0604030504040204" pitchFamily="34" charset="0"/>
                <a:ea typeface="Calibri" panose="020F0502020204030204" pitchFamily="34" charset="0"/>
                <a:cs typeface="Times New Roman" panose="02020603050405020304" pitchFamily="18" charset="0"/>
              </a:rPr>
              <a:t>Bieber</a:t>
            </a:r>
            <a:r>
              <a:rPr lang="nl-NL" sz="1000" dirty="0">
                <a:solidFill>
                  <a:srgbClr val="00B0F0"/>
                </a:solidFill>
                <a:effectLst/>
                <a:latin typeface="Verdana Pro" panose="020B0604030504040204" pitchFamily="34" charset="0"/>
                <a:ea typeface="Calibri" panose="020F0502020204030204" pitchFamily="34" charset="0"/>
                <a:cs typeface="Times New Roman" panose="02020603050405020304" pitchFamily="18" charset="0"/>
              </a:rPr>
              <a:t>, Beyoncé, Ariane Grande</a:t>
            </a:r>
            <a:endParaRPr lang="nl-NL" sz="1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mj-lt"/>
              <a:buAutoNum type="alphaLcPeriod"/>
            </a:pPr>
            <a:r>
              <a:rPr lang="nl-NL" sz="1000" dirty="0">
                <a:solidFill>
                  <a:srgbClr val="00B0F0"/>
                </a:solidFill>
                <a:effectLst/>
                <a:latin typeface="Verdana Pro" panose="020B0604030504040204" pitchFamily="34" charset="0"/>
                <a:ea typeface="Calibri" panose="020F0502020204030204" pitchFamily="34" charset="0"/>
                <a:cs typeface="Times New Roman" panose="02020603050405020304" pitchFamily="18" charset="0"/>
              </a:rPr>
              <a:t>Beyoncé, Ariane Grande, Justin </a:t>
            </a:r>
            <a:r>
              <a:rPr lang="nl-NL" sz="1000" dirty="0" err="1">
                <a:solidFill>
                  <a:srgbClr val="00B0F0"/>
                </a:solidFill>
                <a:effectLst/>
                <a:latin typeface="Verdana Pro" panose="020B0604030504040204" pitchFamily="34" charset="0"/>
                <a:ea typeface="Calibri" panose="020F0502020204030204" pitchFamily="34" charset="0"/>
                <a:cs typeface="Times New Roman" panose="02020603050405020304" pitchFamily="18" charset="0"/>
              </a:rPr>
              <a:t>Bieber</a:t>
            </a:r>
            <a:r>
              <a:rPr lang="nl-NL" sz="1000" dirty="0">
                <a:solidFill>
                  <a:srgbClr val="00B0F0"/>
                </a:solidFill>
                <a:effectLst/>
                <a:latin typeface="Verdana Pro" panose="020B0604030504040204" pitchFamily="34" charset="0"/>
                <a:ea typeface="Calibri" panose="020F0502020204030204" pitchFamily="34" charset="0"/>
                <a:cs typeface="Times New Roman" panose="02020603050405020304" pitchFamily="18" charset="0"/>
              </a:rPr>
              <a:t>,</a:t>
            </a:r>
            <a:endParaRPr lang="nl-NL" sz="1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mj-lt"/>
              <a:buAutoNum type="alphaLcPeriod"/>
            </a:pPr>
            <a:r>
              <a:rPr lang="nl-NL" sz="1000" dirty="0">
                <a:solidFill>
                  <a:srgbClr val="00B0F0"/>
                </a:solidFill>
                <a:effectLst/>
                <a:latin typeface="Verdana Pro" panose="020B0604030504040204" pitchFamily="34" charset="0"/>
                <a:ea typeface="Calibri" panose="020F0502020204030204" pitchFamily="34" charset="0"/>
                <a:cs typeface="Times New Roman" panose="02020603050405020304" pitchFamily="18" charset="0"/>
              </a:rPr>
              <a:t>Ariane Grande, Justin </a:t>
            </a:r>
            <a:r>
              <a:rPr lang="nl-NL" sz="1000" dirty="0" err="1">
                <a:solidFill>
                  <a:srgbClr val="00B0F0"/>
                </a:solidFill>
                <a:effectLst/>
                <a:latin typeface="Verdana Pro" panose="020B0604030504040204" pitchFamily="34" charset="0"/>
                <a:ea typeface="Calibri" panose="020F0502020204030204" pitchFamily="34" charset="0"/>
                <a:cs typeface="Times New Roman" panose="02020603050405020304" pitchFamily="18" charset="0"/>
              </a:rPr>
              <a:t>Bieber</a:t>
            </a:r>
            <a:r>
              <a:rPr lang="nl-NL" sz="1000" dirty="0">
                <a:solidFill>
                  <a:srgbClr val="00B0F0"/>
                </a:solidFill>
                <a:effectLst/>
                <a:latin typeface="Verdana Pro" panose="020B0604030504040204" pitchFamily="34" charset="0"/>
                <a:ea typeface="Calibri" panose="020F0502020204030204" pitchFamily="34" charset="0"/>
                <a:cs typeface="Times New Roman" panose="02020603050405020304" pitchFamily="18" charset="0"/>
              </a:rPr>
              <a:t>, Beyoncé</a:t>
            </a:r>
            <a:endParaRPr lang="nl-NL" sz="1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mj-lt"/>
              <a:buAutoNum type="alphaLcPeriod"/>
            </a:pPr>
            <a:r>
              <a:rPr lang="nl-NL" sz="1000" dirty="0">
                <a:solidFill>
                  <a:srgbClr val="00B0F0"/>
                </a:solidFill>
                <a:effectLst/>
                <a:latin typeface="Verdana Pro" panose="020B0604030504040204" pitchFamily="34" charset="0"/>
                <a:ea typeface="Calibri" panose="020F0502020204030204" pitchFamily="34" charset="0"/>
                <a:cs typeface="Times New Roman" panose="02020603050405020304" pitchFamily="18" charset="0"/>
              </a:rPr>
              <a:t>Ariane Grande, Beyoncé, Justin </a:t>
            </a:r>
            <a:r>
              <a:rPr lang="nl-NL" sz="1000" dirty="0" err="1">
                <a:solidFill>
                  <a:srgbClr val="00B0F0"/>
                </a:solidFill>
                <a:effectLst/>
                <a:latin typeface="Verdana Pro" panose="020B0604030504040204" pitchFamily="34" charset="0"/>
                <a:ea typeface="Calibri" panose="020F0502020204030204" pitchFamily="34" charset="0"/>
                <a:cs typeface="Times New Roman" panose="02020603050405020304" pitchFamily="18" charset="0"/>
              </a:rPr>
              <a:t>Bieber</a:t>
            </a:r>
            <a:endParaRPr lang="nl-NL" sz="1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mj-lt"/>
              <a:buAutoNum type="alphaLcPeriod"/>
            </a:pPr>
            <a:r>
              <a:rPr lang="nl-NL" sz="1000" dirty="0">
                <a:solidFill>
                  <a:srgbClr val="00B0F0"/>
                </a:solidFill>
                <a:effectLst/>
                <a:latin typeface="Verdana Pro" panose="020B0604030504040204" pitchFamily="34" charset="0"/>
                <a:ea typeface="Calibri" panose="020F0502020204030204" pitchFamily="34" charset="0"/>
                <a:cs typeface="Times New Roman" panose="02020603050405020304" pitchFamily="18" charset="0"/>
              </a:rPr>
              <a:t>Beyoncé, Justin </a:t>
            </a:r>
            <a:r>
              <a:rPr lang="nl-NL" sz="1000" dirty="0" err="1">
                <a:solidFill>
                  <a:srgbClr val="00B0F0"/>
                </a:solidFill>
                <a:effectLst/>
                <a:latin typeface="Verdana Pro" panose="020B0604030504040204" pitchFamily="34" charset="0"/>
                <a:ea typeface="Calibri" panose="020F0502020204030204" pitchFamily="34" charset="0"/>
                <a:cs typeface="Times New Roman" panose="02020603050405020304" pitchFamily="18" charset="0"/>
              </a:rPr>
              <a:t>Bieber</a:t>
            </a:r>
            <a:r>
              <a:rPr lang="nl-NL" sz="1000" dirty="0">
                <a:solidFill>
                  <a:srgbClr val="00B0F0"/>
                </a:solidFill>
                <a:effectLst/>
                <a:latin typeface="Verdana Pro" panose="020B0604030504040204" pitchFamily="34" charset="0"/>
                <a:ea typeface="Calibri" panose="020F0502020204030204" pitchFamily="34" charset="0"/>
                <a:cs typeface="Times New Roman" panose="02020603050405020304" pitchFamily="18" charset="0"/>
              </a:rPr>
              <a:t>, Ariane Grande</a:t>
            </a:r>
            <a:endParaRPr lang="nl-NL" sz="1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lphaLcPeriod"/>
            </a:pPr>
            <a:endParaRPr lang="nl-NL" sz="1000" dirty="0">
              <a:solidFill>
                <a:srgbClr val="00B0F0"/>
              </a:solidFill>
              <a:effectLst/>
              <a:latin typeface="Verdana Pro" panose="020B060403050404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lphaLcPeriod"/>
            </a:pPr>
            <a:endParaRPr lang="nl-NL" sz="1000" dirty="0">
              <a:solidFill>
                <a:srgbClr val="00B0F0"/>
              </a:solidFill>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13" name="Afbeelding 12">
            <a:extLst>
              <a:ext uri="{FF2B5EF4-FFF2-40B4-BE49-F238E27FC236}">
                <a16:creationId xmlns:a16="http://schemas.microsoft.com/office/drawing/2014/main" id="{18E9530F-6815-4D2E-8188-D3F28DAAC7F5}"/>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5371982" y="5175684"/>
            <a:ext cx="939800" cy="1202690"/>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hthoek 6"/>
          <p:cNvSpPr/>
          <p:nvPr/>
        </p:nvSpPr>
        <p:spPr>
          <a:xfrm>
            <a:off x="0" y="0"/>
            <a:ext cx="6858000" cy="91440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sz="1100">
              <a:latin typeface="Verdana" pitchFamily="34" charset="0"/>
              <a:ea typeface="Verdana" pitchFamily="34" charset="0"/>
            </a:endParaRPr>
          </a:p>
        </p:txBody>
      </p:sp>
      <p:grpSp>
        <p:nvGrpSpPr>
          <p:cNvPr id="3" name="Groep 9"/>
          <p:cNvGrpSpPr/>
          <p:nvPr/>
        </p:nvGrpSpPr>
        <p:grpSpPr>
          <a:xfrm>
            <a:off x="144016" y="107504"/>
            <a:ext cx="6381328" cy="1115616"/>
            <a:chOff x="0" y="0"/>
            <a:chExt cx="6237312" cy="1255872"/>
          </a:xfrm>
        </p:grpSpPr>
        <p:pic>
          <p:nvPicPr>
            <p:cNvPr id="10" name="Picture 8" descr="Corridor Chapter Quiz - vragen en antwoorden - Corridor Chapter"/>
            <p:cNvPicPr>
              <a:picLocks noChangeAspect="1" noChangeArrowheads="1"/>
            </p:cNvPicPr>
            <p:nvPr/>
          </p:nvPicPr>
          <p:blipFill>
            <a:blip r:embed="rId2" cstate="print"/>
            <a:srcRect t="12941" r="-3549" b="12791"/>
            <a:stretch>
              <a:fillRect/>
            </a:stretch>
          </p:blipFill>
          <p:spPr bwMode="auto">
            <a:xfrm>
              <a:off x="0" y="0"/>
              <a:ext cx="2880320" cy="1255872"/>
            </a:xfrm>
            <a:prstGeom prst="rect">
              <a:avLst/>
            </a:prstGeom>
            <a:noFill/>
          </p:spPr>
        </p:pic>
        <p:sp>
          <p:nvSpPr>
            <p:cNvPr id="11" name="Afgeronde rechthoek 10"/>
            <p:cNvSpPr/>
            <p:nvPr/>
          </p:nvSpPr>
          <p:spPr>
            <a:xfrm>
              <a:off x="2996952" y="179512"/>
              <a:ext cx="3240360" cy="936104"/>
            </a:xfrm>
            <a:prstGeom prst="roundRect">
              <a:avLst/>
            </a:prstGeom>
            <a:solidFill>
              <a:srgbClr val="7DDDFB"/>
            </a:solidFill>
            <a:ln w="38100">
              <a:solidFill>
                <a:srgbClr val="FF0D8C"/>
              </a:solidFill>
              <a:prstDash val="lg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sz="1100">
                <a:latin typeface="Verdana" pitchFamily="34" charset="0"/>
                <a:ea typeface="Verdana" pitchFamily="34" charset="0"/>
              </a:endParaRPr>
            </a:p>
          </p:txBody>
        </p:sp>
        <p:sp>
          <p:nvSpPr>
            <p:cNvPr id="12" name="Tekstvak 11"/>
            <p:cNvSpPr txBox="1"/>
            <p:nvPr/>
          </p:nvSpPr>
          <p:spPr>
            <a:xfrm>
              <a:off x="3573016" y="323528"/>
              <a:ext cx="2160240" cy="646331"/>
            </a:xfrm>
            <a:prstGeom prst="rect">
              <a:avLst/>
            </a:prstGeom>
            <a:noFill/>
          </p:spPr>
          <p:txBody>
            <a:bodyPr wrap="square" rtlCol="0">
              <a:spAutoFit/>
            </a:bodyPr>
            <a:lstStyle/>
            <a:p>
              <a:r>
                <a:rPr lang="nl-NL" b="1" dirty="0">
                  <a:solidFill>
                    <a:srgbClr val="FF0D8C"/>
                  </a:solidFill>
                  <a:latin typeface="Verdana" pitchFamily="34" charset="0"/>
                  <a:ea typeface="Verdana" pitchFamily="34" charset="0"/>
                </a:rPr>
                <a:t>Muziek / Entertainment</a:t>
              </a:r>
              <a:endParaRPr lang="nl-NL" dirty="0">
                <a:solidFill>
                  <a:srgbClr val="FF0D8C"/>
                </a:solidFill>
                <a:latin typeface="Verdana" pitchFamily="34" charset="0"/>
                <a:ea typeface="Verdana" pitchFamily="34" charset="0"/>
              </a:endParaRPr>
            </a:p>
          </p:txBody>
        </p:sp>
      </p:grpSp>
      <p:sp>
        <p:nvSpPr>
          <p:cNvPr id="18" name="Tekstvak 17"/>
          <p:cNvSpPr txBox="1"/>
          <p:nvPr/>
        </p:nvSpPr>
        <p:spPr>
          <a:xfrm>
            <a:off x="161256" y="1153505"/>
            <a:ext cx="6552728" cy="7305077"/>
          </a:xfrm>
          <a:prstGeom prst="rect">
            <a:avLst/>
          </a:prstGeom>
          <a:noFill/>
        </p:spPr>
        <p:txBody>
          <a:bodyPr wrap="square" rtlCol="0">
            <a:spAutoFit/>
          </a:bodyPr>
          <a:lstStyle/>
          <a:p>
            <a:pPr lvl="0">
              <a:lnSpc>
                <a:spcPct val="107000"/>
              </a:lnSpc>
            </a:pPr>
            <a:endParaRPr lang="nl-NL" sz="1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mj-lt"/>
              <a:buAutoNum type="arabicPeriod" startAt="44"/>
            </a:pPr>
            <a:r>
              <a:rPr lang="nl-NL" sz="1000" dirty="0">
                <a:solidFill>
                  <a:srgbClr val="00B0F0"/>
                </a:solidFill>
                <a:effectLst/>
                <a:latin typeface="Verdana Pro" panose="020B0604030504040204" pitchFamily="34" charset="0"/>
                <a:ea typeface="Calibri" panose="020F0502020204030204" pitchFamily="34" charset="0"/>
                <a:cs typeface="Times New Roman" panose="02020603050405020304" pitchFamily="18" charset="0"/>
              </a:rPr>
              <a:t>Wie zong het liedje ‘Malle </a:t>
            </a:r>
            <a:r>
              <a:rPr lang="nl-NL" sz="1000" dirty="0" err="1">
                <a:solidFill>
                  <a:srgbClr val="00B0F0"/>
                </a:solidFill>
                <a:effectLst/>
                <a:latin typeface="Verdana Pro" panose="020B0604030504040204" pitchFamily="34" charset="0"/>
                <a:ea typeface="Calibri" panose="020F0502020204030204" pitchFamily="34" charset="0"/>
                <a:cs typeface="Times New Roman" panose="02020603050405020304" pitchFamily="18" charset="0"/>
              </a:rPr>
              <a:t>Babbe</a:t>
            </a:r>
            <a:r>
              <a:rPr lang="nl-NL" sz="1000" dirty="0">
                <a:solidFill>
                  <a:srgbClr val="00B0F0"/>
                </a:solidFill>
                <a:effectLst/>
                <a:latin typeface="Verdana Pro" panose="020B0604030504040204" pitchFamily="34" charset="0"/>
                <a:ea typeface="Calibri" panose="020F0502020204030204" pitchFamily="34" charset="0"/>
                <a:cs typeface="Times New Roman" panose="02020603050405020304" pitchFamily="18" charset="0"/>
              </a:rPr>
              <a:t>’?</a:t>
            </a:r>
            <a:endParaRPr lang="nl-NL" sz="1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mj-lt"/>
              <a:buAutoNum type="alphaLcPeriod"/>
            </a:pPr>
            <a:r>
              <a:rPr lang="nl-NL" sz="1000" dirty="0">
                <a:solidFill>
                  <a:srgbClr val="00B0F0"/>
                </a:solidFill>
                <a:effectLst/>
                <a:latin typeface="Verdana Pro" panose="020B0604030504040204" pitchFamily="34" charset="0"/>
                <a:ea typeface="Calibri" panose="020F0502020204030204" pitchFamily="34" charset="0"/>
                <a:cs typeface="Times New Roman" panose="02020603050405020304" pitchFamily="18" charset="0"/>
              </a:rPr>
              <a:t>André Hazes</a:t>
            </a:r>
            <a:endParaRPr lang="nl-NL" sz="1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mj-lt"/>
              <a:buAutoNum type="alphaLcPeriod"/>
            </a:pPr>
            <a:r>
              <a:rPr lang="nl-NL" sz="1000" dirty="0">
                <a:solidFill>
                  <a:srgbClr val="00B0F0"/>
                </a:solidFill>
                <a:effectLst/>
                <a:latin typeface="Verdana Pro" panose="020B0604030504040204" pitchFamily="34" charset="0"/>
                <a:ea typeface="Calibri" panose="020F0502020204030204" pitchFamily="34" charset="0"/>
                <a:cs typeface="Times New Roman" panose="02020603050405020304" pitchFamily="18" charset="0"/>
              </a:rPr>
              <a:t>Rob de Nijs</a:t>
            </a:r>
            <a:endParaRPr lang="nl-NL" sz="1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mj-lt"/>
              <a:buAutoNum type="alphaLcPeriod"/>
            </a:pPr>
            <a:r>
              <a:rPr lang="nl-NL" sz="1000" dirty="0">
                <a:solidFill>
                  <a:srgbClr val="00B0F0"/>
                </a:solidFill>
                <a:effectLst/>
                <a:latin typeface="Verdana Pro" panose="020B0604030504040204" pitchFamily="34" charset="0"/>
                <a:ea typeface="Calibri" panose="020F0502020204030204" pitchFamily="34" charset="0"/>
                <a:cs typeface="Times New Roman" panose="02020603050405020304" pitchFamily="18" charset="0"/>
              </a:rPr>
              <a:t>Boudewijn de Groot</a:t>
            </a:r>
            <a:endParaRPr lang="nl-NL" sz="1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mj-lt"/>
              <a:buAutoNum type="alphaLcPeriod"/>
            </a:pPr>
            <a:r>
              <a:rPr lang="nl-NL" sz="1000" dirty="0">
                <a:solidFill>
                  <a:srgbClr val="00B0F0"/>
                </a:solidFill>
                <a:effectLst/>
                <a:latin typeface="Verdana Pro" panose="020B0604030504040204" pitchFamily="34" charset="0"/>
                <a:ea typeface="Calibri" panose="020F0502020204030204" pitchFamily="34" charset="0"/>
                <a:cs typeface="Times New Roman" panose="02020603050405020304" pitchFamily="18" charset="0"/>
              </a:rPr>
              <a:t>René Froger </a:t>
            </a:r>
            <a:endParaRPr lang="nl-NL" sz="1000" dirty="0">
              <a:effectLst/>
              <a:latin typeface="Calibri" panose="020F0502020204030204" pitchFamily="34" charset="0"/>
              <a:ea typeface="Calibri" panose="020F0502020204030204" pitchFamily="34" charset="0"/>
              <a:cs typeface="Times New Roman" panose="02020603050405020304" pitchFamily="18" charset="0"/>
            </a:endParaRPr>
          </a:p>
          <a:p>
            <a:pPr marL="457200">
              <a:lnSpc>
                <a:spcPct val="107000"/>
              </a:lnSpc>
            </a:pPr>
            <a:r>
              <a:rPr lang="nl-NL" sz="1000" dirty="0">
                <a:solidFill>
                  <a:srgbClr val="00B0F0"/>
                </a:solidFill>
                <a:effectLst/>
                <a:latin typeface="Verdana Pro" panose="020B0604030504040204" pitchFamily="34" charset="0"/>
                <a:ea typeface="Calibri" panose="020F0502020204030204" pitchFamily="34" charset="0"/>
                <a:cs typeface="Times New Roman" panose="02020603050405020304" pitchFamily="18" charset="0"/>
              </a:rPr>
              <a:t> </a:t>
            </a:r>
            <a:endParaRPr lang="nl-NL" sz="1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mj-lt"/>
              <a:buAutoNum type="arabicPeriod" startAt="45"/>
            </a:pPr>
            <a:r>
              <a:rPr lang="nl-NL" sz="1000" dirty="0">
                <a:solidFill>
                  <a:srgbClr val="00B0F0"/>
                </a:solidFill>
                <a:effectLst/>
                <a:latin typeface="Verdana Pro" panose="020B0604030504040204" pitchFamily="34" charset="0"/>
                <a:ea typeface="Calibri" panose="020F0502020204030204" pitchFamily="34" charset="0"/>
                <a:cs typeface="Times New Roman" panose="02020603050405020304" pitchFamily="18" charset="0"/>
              </a:rPr>
              <a:t>Welke hit stond 49 weken in de top 40 in 2013 en is daarmee het meest succesvolle nummer allertijden van de top 40?</a:t>
            </a:r>
            <a:endParaRPr lang="nl-NL" sz="1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mj-lt"/>
              <a:buAutoNum type="alphaLcPeriod"/>
            </a:pPr>
            <a:r>
              <a:rPr lang="nl-NL" sz="1000" dirty="0">
                <a:solidFill>
                  <a:srgbClr val="00B0F0"/>
                </a:solidFill>
                <a:effectLst/>
                <a:latin typeface="Verdana Pro" panose="020B0604030504040204" pitchFamily="34" charset="0"/>
                <a:ea typeface="Calibri" panose="020F0502020204030204" pitchFamily="34" charset="0"/>
                <a:cs typeface="Times New Roman" panose="02020603050405020304" pitchFamily="18" charset="0"/>
              </a:rPr>
              <a:t>‘Happy’ - </a:t>
            </a:r>
            <a:r>
              <a:rPr lang="nl-NL" sz="1000" dirty="0" err="1">
                <a:solidFill>
                  <a:srgbClr val="00B0F0"/>
                </a:solidFill>
                <a:effectLst/>
                <a:latin typeface="Verdana Pro" panose="020B0604030504040204" pitchFamily="34" charset="0"/>
                <a:ea typeface="Calibri" panose="020F0502020204030204" pitchFamily="34" charset="0"/>
                <a:cs typeface="Times New Roman" panose="02020603050405020304" pitchFamily="18" charset="0"/>
              </a:rPr>
              <a:t>Pharrel</a:t>
            </a:r>
            <a:r>
              <a:rPr lang="nl-NL" sz="1000" dirty="0">
                <a:solidFill>
                  <a:srgbClr val="00B0F0"/>
                </a:solidFill>
                <a:effectLst/>
                <a:latin typeface="Verdana Pro" panose="020B0604030504040204" pitchFamily="34" charset="0"/>
                <a:ea typeface="Calibri" panose="020F0502020204030204" pitchFamily="34" charset="0"/>
                <a:cs typeface="Times New Roman" panose="02020603050405020304" pitchFamily="18" charset="0"/>
              </a:rPr>
              <a:t> Williams</a:t>
            </a:r>
            <a:endParaRPr lang="nl-NL" sz="1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mj-lt"/>
              <a:buAutoNum type="alphaLcPeriod"/>
            </a:pPr>
            <a:r>
              <a:rPr lang="nl-NL" sz="1000" dirty="0" err="1">
                <a:solidFill>
                  <a:srgbClr val="00B0F0"/>
                </a:solidFill>
                <a:effectLst/>
                <a:latin typeface="Verdana Pro" panose="020B0604030504040204" pitchFamily="34" charset="0"/>
                <a:ea typeface="Calibri" panose="020F0502020204030204" pitchFamily="34" charset="0"/>
                <a:cs typeface="Times New Roman" panose="02020603050405020304" pitchFamily="18" charset="0"/>
              </a:rPr>
              <a:t>Diamonds</a:t>
            </a:r>
            <a:r>
              <a:rPr lang="nl-NL" sz="1000" dirty="0">
                <a:solidFill>
                  <a:srgbClr val="00B0F0"/>
                </a:solidFill>
                <a:effectLst/>
                <a:latin typeface="Verdana Pro" panose="020B0604030504040204" pitchFamily="34" charset="0"/>
                <a:ea typeface="Calibri" panose="020F0502020204030204" pitchFamily="34" charset="0"/>
                <a:cs typeface="Times New Roman" panose="02020603050405020304" pitchFamily="18" charset="0"/>
              </a:rPr>
              <a:t> - </a:t>
            </a:r>
            <a:r>
              <a:rPr lang="nl-NL" sz="1000" dirty="0" err="1">
                <a:solidFill>
                  <a:srgbClr val="00B0F0"/>
                </a:solidFill>
                <a:effectLst/>
                <a:latin typeface="Verdana Pro" panose="020B0604030504040204" pitchFamily="34" charset="0"/>
                <a:ea typeface="Calibri" panose="020F0502020204030204" pitchFamily="34" charset="0"/>
                <a:cs typeface="Times New Roman" panose="02020603050405020304" pitchFamily="18" charset="0"/>
              </a:rPr>
              <a:t>Rihanna</a:t>
            </a:r>
            <a:r>
              <a:rPr lang="nl-NL" sz="1000" dirty="0">
                <a:solidFill>
                  <a:srgbClr val="00B0F0"/>
                </a:solidFill>
                <a:effectLst/>
                <a:latin typeface="Verdana Pro" panose="020B0604030504040204" pitchFamily="34" charset="0"/>
                <a:ea typeface="Calibri" panose="020F0502020204030204" pitchFamily="34" charset="0"/>
                <a:cs typeface="Times New Roman" panose="02020603050405020304" pitchFamily="18" charset="0"/>
              </a:rPr>
              <a:t>.</a:t>
            </a:r>
            <a:endParaRPr lang="nl-NL" sz="1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mj-lt"/>
              <a:buAutoNum type="alphaLcPeriod"/>
            </a:pPr>
            <a:r>
              <a:rPr lang="en-US" sz="1000" dirty="0">
                <a:solidFill>
                  <a:srgbClr val="00B0F0"/>
                </a:solidFill>
                <a:effectLst/>
                <a:latin typeface="Verdana Pro" panose="020B0604030504040204" pitchFamily="34" charset="0"/>
                <a:ea typeface="Calibri" panose="020F0502020204030204" pitchFamily="34" charset="0"/>
                <a:cs typeface="Times New Roman" panose="02020603050405020304" pitchFamily="18" charset="0"/>
              </a:rPr>
              <a:t>Scream &amp; shout - Will.i.am &amp; Britney Spears</a:t>
            </a:r>
            <a:endParaRPr lang="nl-NL" sz="1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mj-lt"/>
              <a:buAutoNum type="alphaLcPeriod"/>
            </a:pPr>
            <a:r>
              <a:rPr lang="en-US" sz="1000" dirty="0">
                <a:solidFill>
                  <a:srgbClr val="00B0F0"/>
                </a:solidFill>
                <a:effectLst/>
                <a:latin typeface="Verdana Pro" panose="020B0604030504040204" pitchFamily="34" charset="0"/>
                <a:ea typeface="Calibri" panose="020F0502020204030204" pitchFamily="34" charset="0"/>
                <a:cs typeface="Times New Roman" panose="02020603050405020304" pitchFamily="18" charset="0"/>
              </a:rPr>
              <a:t>Julia - Nick &amp; Simon</a:t>
            </a:r>
            <a:endParaRPr lang="nl-NL" sz="1000" dirty="0">
              <a:effectLst/>
              <a:latin typeface="Calibri" panose="020F0502020204030204" pitchFamily="34" charset="0"/>
              <a:ea typeface="Calibri" panose="020F0502020204030204" pitchFamily="34" charset="0"/>
              <a:cs typeface="Times New Roman" panose="02020603050405020304" pitchFamily="18" charset="0"/>
            </a:endParaRPr>
          </a:p>
          <a:p>
            <a:pPr marL="457200">
              <a:lnSpc>
                <a:spcPct val="107000"/>
              </a:lnSpc>
            </a:pPr>
            <a:r>
              <a:rPr lang="en-US" sz="1000" dirty="0">
                <a:solidFill>
                  <a:srgbClr val="00B0F0"/>
                </a:solidFill>
                <a:effectLst/>
                <a:latin typeface="Verdana Pro" panose="020B0604030504040204" pitchFamily="34" charset="0"/>
                <a:ea typeface="Calibri" panose="020F0502020204030204" pitchFamily="34" charset="0"/>
                <a:cs typeface="Times New Roman" panose="02020603050405020304" pitchFamily="18" charset="0"/>
              </a:rPr>
              <a:t> </a:t>
            </a:r>
            <a:endParaRPr lang="nl-NL" sz="1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mj-lt"/>
              <a:buAutoNum type="arabicPeriod" startAt="46"/>
            </a:pPr>
            <a:r>
              <a:rPr lang="nl-NL" sz="1000" dirty="0">
                <a:solidFill>
                  <a:srgbClr val="00B0F0"/>
                </a:solidFill>
                <a:effectLst/>
                <a:latin typeface="Verdana Pro" panose="020B0604030504040204" pitchFamily="34" charset="0"/>
                <a:ea typeface="Calibri" panose="020F0502020204030204" pitchFamily="34" charset="0"/>
                <a:cs typeface="Times New Roman" panose="02020603050405020304" pitchFamily="18" charset="0"/>
              </a:rPr>
              <a:t>Wat was de eerste hit van Britney Spears?</a:t>
            </a:r>
            <a:endParaRPr lang="nl-NL" sz="1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mj-lt"/>
              <a:buAutoNum type="alphaLcPeriod"/>
            </a:pPr>
            <a:r>
              <a:rPr lang="en-US" sz="1000" dirty="0">
                <a:solidFill>
                  <a:srgbClr val="00B0F0"/>
                </a:solidFill>
                <a:effectLst/>
                <a:latin typeface="Verdana Pro" panose="020B0604030504040204" pitchFamily="34" charset="0"/>
                <a:ea typeface="Calibri" panose="020F0502020204030204" pitchFamily="34" charset="0"/>
                <a:cs typeface="Times New Roman" panose="02020603050405020304" pitchFamily="18" charset="0"/>
              </a:rPr>
              <a:t>‘Baby One More Time’ </a:t>
            </a:r>
            <a:endParaRPr lang="nl-NL" sz="1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mj-lt"/>
              <a:buAutoNum type="alphaLcPeriod"/>
            </a:pPr>
            <a:r>
              <a:rPr lang="en-US" sz="1000" dirty="0">
                <a:solidFill>
                  <a:srgbClr val="00B0F0"/>
                </a:solidFill>
                <a:effectLst/>
                <a:latin typeface="Verdana Pro" panose="020B0604030504040204" pitchFamily="34" charset="0"/>
                <a:ea typeface="Calibri" panose="020F0502020204030204" pitchFamily="34" charset="0"/>
                <a:cs typeface="Times New Roman" panose="02020603050405020304" pitchFamily="18" charset="0"/>
              </a:rPr>
              <a:t>(You Drive Me) Crazy</a:t>
            </a:r>
            <a:endParaRPr lang="nl-NL" sz="1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mj-lt"/>
              <a:buAutoNum type="alphaLcPeriod"/>
            </a:pPr>
            <a:r>
              <a:rPr lang="en-US" sz="1000" dirty="0">
                <a:solidFill>
                  <a:srgbClr val="00B0F0"/>
                </a:solidFill>
                <a:effectLst/>
                <a:latin typeface="Verdana Pro" panose="020B0604030504040204" pitchFamily="34" charset="0"/>
                <a:ea typeface="Calibri" panose="020F0502020204030204" pitchFamily="34" charset="0"/>
                <a:cs typeface="Times New Roman" panose="02020603050405020304" pitchFamily="18" charset="0"/>
              </a:rPr>
              <a:t>Oops!... I Did It Again ...</a:t>
            </a:r>
            <a:endParaRPr lang="nl-NL" sz="1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mj-lt"/>
              <a:buAutoNum type="alphaLcPeriod"/>
            </a:pPr>
            <a:r>
              <a:rPr lang="en-US" sz="1000" dirty="0">
                <a:solidFill>
                  <a:srgbClr val="00B0F0"/>
                </a:solidFill>
                <a:effectLst/>
                <a:latin typeface="Verdana Pro" panose="020B0604030504040204" pitchFamily="34" charset="0"/>
                <a:ea typeface="Calibri" panose="020F0502020204030204" pitchFamily="34" charset="0"/>
                <a:cs typeface="Times New Roman" panose="02020603050405020304" pitchFamily="18" charset="0"/>
              </a:rPr>
              <a:t>Womanizer</a:t>
            </a:r>
            <a:endParaRPr lang="nl-NL" sz="1000" dirty="0">
              <a:effectLst/>
              <a:latin typeface="Calibri" panose="020F0502020204030204" pitchFamily="34" charset="0"/>
              <a:ea typeface="Calibri" panose="020F0502020204030204" pitchFamily="34" charset="0"/>
              <a:cs typeface="Times New Roman" panose="02020603050405020304" pitchFamily="18" charset="0"/>
            </a:endParaRPr>
          </a:p>
          <a:p>
            <a:pPr marL="457200">
              <a:lnSpc>
                <a:spcPct val="107000"/>
              </a:lnSpc>
            </a:pPr>
            <a:r>
              <a:rPr lang="en-US" sz="1000" dirty="0">
                <a:solidFill>
                  <a:srgbClr val="00B0F0"/>
                </a:solidFill>
                <a:effectLst/>
                <a:latin typeface="Verdana Pro" panose="020B0604030504040204" pitchFamily="34" charset="0"/>
                <a:ea typeface="Calibri" panose="020F0502020204030204" pitchFamily="34" charset="0"/>
                <a:cs typeface="Times New Roman" panose="02020603050405020304" pitchFamily="18" charset="0"/>
              </a:rPr>
              <a:t> </a:t>
            </a:r>
            <a:endParaRPr lang="nl-NL" sz="1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mj-lt"/>
              <a:buAutoNum type="arabicPeriod" startAt="47"/>
            </a:pPr>
            <a:r>
              <a:rPr lang="nl-NL" sz="1000" dirty="0">
                <a:solidFill>
                  <a:srgbClr val="00B0F0"/>
                </a:solidFill>
                <a:effectLst/>
                <a:latin typeface="Verdana Pro" panose="020B0604030504040204" pitchFamily="34" charset="0"/>
                <a:ea typeface="Calibri" panose="020F0502020204030204" pitchFamily="34" charset="0"/>
                <a:cs typeface="Times New Roman" panose="02020603050405020304" pitchFamily="18" charset="0"/>
              </a:rPr>
              <a:t>Hoe heette het eerste Nederlandstalige nummer van Anouk?</a:t>
            </a:r>
            <a:endParaRPr lang="nl-NL" sz="1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mj-lt"/>
              <a:buAutoNum type="alphaLcPeriod"/>
            </a:pPr>
            <a:r>
              <a:rPr lang="nl-NL" sz="1000" dirty="0">
                <a:solidFill>
                  <a:srgbClr val="00B0F0"/>
                </a:solidFill>
                <a:effectLst/>
                <a:latin typeface="Verdana Pro" panose="020B0604030504040204" pitchFamily="34" charset="0"/>
                <a:ea typeface="Calibri" panose="020F0502020204030204" pitchFamily="34" charset="0"/>
                <a:cs typeface="Times New Roman" panose="02020603050405020304" pitchFamily="18" charset="0"/>
              </a:rPr>
              <a:t>Wen d’r maar aan</a:t>
            </a:r>
            <a:endParaRPr lang="nl-NL" sz="1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mj-lt"/>
              <a:buAutoNum type="alphaLcPeriod"/>
            </a:pPr>
            <a:r>
              <a:rPr lang="nl-NL" sz="1000" dirty="0">
                <a:solidFill>
                  <a:srgbClr val="00B0F0"/>
                </a:solidFill>
                <a:effectLst/>
                <a:latin typeface="Verdana Pro" panose="020B0604030504040204" pitchFamily="34" charset="0"/>
                <a:ea typeface="Calibri" panose="020F0502020204030204" pitchFamily="34" charset="0"/>
                <a:cs typeface="Times New Roman" panose="02020603050405020304" pitchFamily="18" charset="0"/>
              </a:rPr>
              <a:t>Dominique</a:t>
            </a:r>
            <a:endParaRPr lang="nl-NL" sz="1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mj-lt"/>
              <a:buAutoNum type="alphaLcPeriod"/>
            </a:pPr>
            <a:r>
              <a:rPr lang="nl-NL" sz="1000" dirty="0">
                <a:solidFill>
                  <a:srgbClr val="00B0F0"/>
                </a:solidFill>
                <a:effectLst/>
                <a:latin typeface="Verdana Pro" panose="020B0604030504040204" pitchFamily="34" charset="0"/>
                <a:ea typeface="Calibri" panose="020F0502020204030204" pitchFamily="34" charset="0"/>
                <a:cs typeface="Times New Roman" panose="02020603050405020304" pitchFamily="18" charset="0"/>
              </a:rPr>
              <a:t>Het is klaar</a:t>
            </a:r>
            <a:endParaRPr lang="nl-NL" sz="1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lphaLcPeriod"/>
            </a:pPr>
            <a:r>
              <a:rPr lang="nl-NL" sz="1000" dirty="0">
                <a:solidFill>
                  <a:srgbClr val="00B0F0"/>
                </a:solidFill>
                <a:effectLst/>
                <a:latin typeface="Verdana Pro" panose="020B0604030504040204" pitchFamily="34" charset="0"/>
                <a:ea typeface="Calibri" panose="020F0502020204030204" pitchFamily="34" charset="0"/>
                <a:cs typeface="Times New Roman" panose="02020603050405020304" pitchFamily="18" charset="0"/>
              </a:rPr>
              <a:t>Lente</a:t>
            </a:r>
            <a:endParaRPr lang="nl-NL" sz="1000" dirty="0">
              <a:solidFill>
                <a:srgbClr val="00B0F0"/>
              </a:solidFill>
              <a:latin typeface="Verdana" pitchFamily="34" charset="0"/>
              <a:ea typeface="Verdana" pitchFamily="34" charset="0"/>
            </a:endParaRPr>
          </a:p>
          <a:p>
            <a:pPr>
              <a:lnSpc>
                <a:spcPct val="107000"/>
              </a:lnSpc>
              <a:spcAft>
                <a:spcPts val="800"/>
              </a:spcAft>
            </a:pPr>
            <a:r>
              <a:rPr lang="nl-NL" sz="1000" dirty="0">
                <a:solidFill>
                  <a:srgbClr val="00B0F0"/>
                </a:solidFill>
                <a:latin typeface="Verdana" pitchFamily="34" charset="0"/>
                <a:ea typeface="Verdana" pitchFamily="34" charset="0"/>
              </a:rPr>
              <a:t>48. </a:t>
            </a:r>
            <a:r>
              <a:rPr lang="nl-NL" sz="1000" dirty="0">
                <a:solidFill>
                  <a:srgbClr val="00B0F0"/>
                </a:solidFill>
                <a:effectLst/>
                <a:latin typeface="Verdana Pro" panose="020B0604030504040204" pitchFamily="34" charset="0"/>
                <a:ea typeface="Calibri" panose="020F0502020204030204" pitchFamily="34" charset="0"/>
                <a:cs typeface="Times New Roman" panose="02020603050405020304" pitchFamily="18" charset="0"/>
              </a:rPr>
              <a:t>Welk instrument zie je op het plaatje? </a:t>
            </a:r>
            <a:endParaRPr lang="nl-NL" sz="1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mj-lt"/>
              <a:buAutoNum type="alphaLcPeriod"/>
            </a:pPr>
            <a:r>
              <a:rPr lang="nl-NL" sz="1000" dirty="0">
                <a:solidFill>
                  <a:srgbClr val="00B0F0"/>
                </a:solidFill>
                <a:effectLst/>
                <a:latin typeface="Verdana Pro" panose="020B0604030504040204" pitchFamily="34" charset="0"/>
                <a:ea typeface="Calibri" panose="020F0502020204030204" pitchFamily="34" charset="0"/>
                <a:cs typeface="Times New Roman" panose="02020603050405020304" pitchFamily="18" charset="0"/>
              </a:rPr>
              <a:t>Congo</a:t>
            </a:r>
            <a:endParaRPr lang="nl-NL" sz="1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mj-lt"/>
              <a:buAutoNum type="alphaLcPeriod"/>
            </a:pPr>
            <a:r>
              <a:rPr lang="nl-NL" sz="1000" dirty="0">
                <a:solidFill>
                  <a:srgbClr val="00B0F0"/>
                </a:solidFill>
                <a:effectLst/>
                <a:latin typeface="Verdana Pro" panose="020B0604030504040204" pitchFamily="34" charset="0"/>
                <a:ea typeface="Calibri" panose="020F0502020204030204" pitchFamily="34" charset="0"/>
                <a:cs typeface="Times New Roman" panose="02020603050405020304" pitchFamily="18" charset="0"/>
              </a:rPr>
              <a:t>Clave </a:t>
            </a:r>
            <a:endParaRPr lang="nl-NL" sz="1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mj-lt"/>
              <a:buAutoNum type="alphaLcPeriod"/>
            </a:pPr>
            <a:r>
              <a:rPr lang="nl-NL" sz="1000" dirty="0">
                <a:solidFill>
                  <a:srgbClr val="00B0F0"/>
                </a:solidFill>
                <a:effectLst/>
                <a:latin typeface="Verdana Pro" panose="020B0604030504040204" pitchFamily="34" charset="0"/>
                <a:ea typeface="Calibri" panose="020F0502020204030204" pitchFamily="34" charset="0"/>
                <a:cs typeface="Times New Roman" panose="02020603050405020304" pitchFamily="18" charset="0"/>
              </a:rPr>
              <a:t>Djembé</a:t>
            </a:r>
            <a:endParaRPr lang="nl-NL" sz="1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mj-lt"/>
              <a:buAutoNum type="alphaLcPeriod"/>
            </a:pPr>
            <a:r>
              <a:rPr lang="nl-NL" sz="1000" dirty="0" err="1">
                <a:solidFill>
                  <a:srgbClr val="00B0F0"/>
                </a:solidFill>
                <a:effectLst/>
                <a:latin typeface="Verdana Pro" panose="020B0604030504040204" pitchFamily="34" charset="0"/>
                <a:ea typeface="Calibri" panose="020F0502020204030204" pitchFamily="34" charset="0"/>
                <a:cs typeface="Times New Roman" panose="02020603050405020304" pitchFamily="18" charset="0"/>
              </a:rPr>
              <a:t>Timbale</a:t>
            </a:r>
            <a:br>
              <a:rPr lang="nl-NL" sz="1000" dirty="0">
                <a:solidFill>
                  <a:srgbClr val="00B0F0"/>
                </a:solidFill>
                <a:effectLst/>
                <a:latin typeface="Verdana Pro" panose="020B0604030504040204" pitchFamily="34" charset="0"/>
                <a:ea typeface="Calibri" panose="020F0502020204030204" pitchFamily="34" charset="0"/>
                <a:cs typeface="Times New Roman" panose="02020603050405020304" pitchFamily="18" charset="0"/>
              </a:rPr>
            </a:br>
            <a:endParaRPr lang="nl-NL" sz="1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mj-lt"/>
              <a:buAutoNum type="arabicPeriod" startAt="49"/>
            </a:pPr>
            <a:r>
              <a:rPr lang="nl-NL" sz="1000" dirty="0">
                <a:solidFill>
                  <a:srgbClr val="00B0F0"/>
                </a:solidFill>
                <a:effectLst/>
                <a:latin typeface="Verdana Pro" panose="020B0604030504040204" pitchFamily="34" charset="0"/>
                <a:ea typeface="Calibri" panose="020F0502020204030204" pitchFamily="34" charset="0"/>
                <a:cs typeface="Times New Roman" panose="02020603050405020304" pitchFamily="18" charset="0"/>
              </a:rPr>
              <a:t>Wie staat bekend als de Queen of Soul?</a:t>
            </a:r>
            <a:endParaRPr lang="nl-NL" sz="1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mj-lt"/>
              <a:buAutoNum type="alphaLcPeriod"/>
            </a:pPr>
            <a:r>
              <a:rPr lang="nl-NL" sz="1000" dirty="0">
                <a:solidFill>
                  <a:srgbClr val="00B0F0"/>
                </a:solidFill>
                <a:effectLst/>
                <a:latin typeface="Verdana Pro" panose="020B0604030504040204" pitchFamily="34" charset="0"/>
                <a:ea typeface="Calibri" panose="020F0502020204030204" pitchFamily="34" charset="0"/>
                <a:cs typeface="Times New Roman" panose="02020603050405020304" pitchFamily="18" charset="0"/>
              </a:rPr>
              <a:t>Taylor Swift</a:t>
            </a:r>
            <a:endParaRPr lang="nl-NL" sz="1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mj-lt"/>
              <a:buAutoNum type="alphaLcPeriod"/>
            </a:pPr>
            <a:r>
              <a:rPr lang="nl-NL" sz="1000" dirty="0">
                <a:solidFill>
                  <a:srgbClr val="00B0F0"/>
                </a:solidFill>
                <a:effectLst/>
                <a:latin typeface="Verdana Pro" panose="020B0604030504040204" pitchFamily="34" charset="0"/>
                <a:ea typeface="Calibri" panose="020F0502020204030204" pitchFamily="34" charset="0"/>
                <a:cs typeface="Times New Roman" panose="02020603050405020304" pitchFamily="18" charset="0"/>
              </a:rPr>
              <a:t>Ariane Grande</a:t>
            </a:r>
            <a:endParaRPr lang="nl-NL" sz="1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mj-lt"/>
              <a:buAutoNum type="alphaLcPeriod"/>
            </a:pPr>
            <a:r>
              <a:rPr lang="nl-NL" sz="1000" dirty="0">
                <a:solidFill>
                  <a:srgbClr val="00B0F0"/>
                </a:solidFill>
                <a:effectLst/>
                <a:latin typeface="Verdana Pro" panose="020B0604030504040204" pitchFamily="34" charset="0"/>
                <a:ea typeface="Calibri" panose="020F0502020204030204" pitchFamily="34" charset="0"/>
                <a:cs typeface="Times New Roman" panose="02020603050405020304" pitchFamily="18" charset="0"/>
              </a:rPr>
              <a:t>Amy </a:t>
            </a:r>
            <a:r>
              <a:rPr lang="nl-NL" sz="1000" dirty="0" err="1">
                <a:solidFill>
                  <a:srgbClr val="00B0F0"/>
                </a:solidFill>
                <a:effectLst/>
                <a:latin typeface="Verdana Pro" panose="020B0604030504040204" pitchFamily="34" charset="0"/>
                <a:ea typeface="Calibri" panose="020F0502020204030204" pitchFamily="34" charset="0"/>
                <a:cs typeface="Times New Roman" panose="02020603050405020304" pitchFamily="18" charset="0"/>
              </a:rPr>
              <a:t>Winehouse</a:t>
            </a:r>
            <a:endParaRPr lang="nl-NL" sz="1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mj-lt"/>
              <a:buAutoNum type="alphaLcPeriod"/>
            </a:pPr>
            <a:r>
              <a:rPr lang="nl-NL" sz="1000" dirty="0" err="1">
                <a:solidFill>
                  <a:srgbClr val="00B0F0"/>
                </a:solidFill>
                <a:effectLst/>
                <a:latin typeface="Verdana Pro" panose="020B0604030504040204" pitchFamily="34" charset="0"/>
                <a:ea typeface="Calibri" panose="020F0502020204030204" pitchFamily="34" charset="0"/>
                <a:cs typeface="Times New Roman" panose="02020603050405020304" pitchFamily="18" charset="0"/>
              </a:rPr>
              <a:t>Aretha</a:t>
            </a:r>
            <a:r>
              <a:rPr lang="nl-NL" sz="1000" dirty="0">
                <a:solidFill>
                  <a:srgbClr val="00B0F0"/>
                </a:solidFill>
                <a:effectLst/>
                <a:latin typeface="Verdana Pro" panose="020B0604030504040204" pitchFamily="34" charset="0"/>
                <a:ea typeface="Calibri" panose="020F0502020204030204" pitchFamily="34" charset="0"/>
                <a:cs typeface="Times New Roman" panose="02020603050405020304" pitchFamily="18" charset="0"/>
              </a:rPr>
              <a:t> Franklin</a:t>
            </a:r>
            <a:endParaRPr lang="nl-NL" sz="1000" dirty="0">
              <a:effectLst/>
              <a:latin typeface="Calibri" panose="020F0502020204030204" pitchFamily="34" charset="0"/>
              <a:ea typeface="Calibri" panose="020F0502020204030204" pitchFamily="34" charset="0"/>
              <a:cs typeface="Times New Roman" panose="02020603050405020304" pitchFamily="18" charset="0"/>
            </a:endParaRPr>
          </a:p>
          <a:p>
            <a:pPr marL="457200">
              <a:lnSpc>
                <a:spcPct val="107000"/>
              </a:lnSpc>
            </a:pPr>
            <a:r>
              <a:rPr lang="nl-NL" sz="1000" dirty="0">
                <a:solidFill>
                  <a:srgbClr val="00B0F0"/>
                </a:solidFill>
                <a:effectLst/>
                <a:latin typeface="Verdana Pro" panose="020B0604030504040204" pitchFamily="34" charset="0"/>
                <a:ea typeface="Calibri" panose="020F0502020204030204" pitchFamily="34" charset="0"/>
                <a:cs typeface="Times New Roman" panose="02020603050405020304" pitchFamily="18" charset="0"/>
              </a:rPr>
              <a:t> </a:t>
            </a:r>
            <a:endParaRPr lang="nl-NL" sz="1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mj-lt"/>
              <a:buAutoNum type="arabicPeriod" startAt="50"/>
            </a:pPr>
            <a:r>
              <a:rPr lang="nl-NL" sz="1000" dirty="0">
                <a:solidFill>
                  <a:srgbClr val="00B0F0"/>
                </a:solidFill>
                <a:effectLst/>
                <a:latin typeface="Verdana Pro" panose="020B0604030504040204" pitchFamily="34" charset="0"/>
                <a:ea typeface="Calibri" panose="020F0502020204030204" pitchFamily="34" charset="0"/>
                <a:cs typeface="Times New Roman" panose="02020603050405020304" pitchFamily="18" charset="0"/>
              </a:rPr>
              <a:t>Welke Nederlandse zangeres deed in 2019 mee aan het programma Dreamschool?</a:t>
            </a:r>
            <a:endParaRPr lang="nl-NL" sz="1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mj-lt"/>
              <a:buAutoNum type="alphaLcPeriod"/>
            </a:pPr>
            <a:r>
              <a:rPr lang="nl-NL" sz="1000" dirty="0">
                <a:solidFill>
                  <a:srgbClr val="00B0F0"/>
                </a:solidFill>
                <a:effectLst/>
                <a:latin typeface="Verdana Pro" panose="020B0604030504040204" pitchFamily="34" charset="0"/>
                <a:ea typeface="Calibri" panose="020F0502020204030204" pitchFamily="34" charset="0"/>
                <a:cs typeface="Times New Roman" panose="02020603050405020304" pitchFamily="18" charset="0"/>
              </a:rPr>
              <a:t>Anouk</a:t>
            </a:r>
            <a:endParaRPr lang="nl-NL" sz="1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mj-lt"/>
              <a:buAutoNum type="alphaLcPeriod"/>
            </a:pPr>
            <a:r>
              <a:rPr lang="nl-NL" sz="1000" dirty="0">
                <a:solidFill>
                  <a:srgbClr val="00B0F0"/>
                </a:solidFill>
                <a:effectLst/>
                <a:latin typeface="Verdana Pro" panose="020B0604030504040204" pitchFamily="34" charset="0"/>
                <a:ea typeface="Calibri" panose="020F0502020204030204" pitchFamily="34" charset="0"/>
                <a:cs typeface="Times New Roman" panose="02020603050405020304" pitchFamily="18" charset="0"/>
              </a:rPr>
              <a:t>Trijntje Oosterhuis</a:t>
            </a:r>
            <a:endParaRPr lang="nl-NL" sz="1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lphaLcPeriod"/>
            </a:pPr>
            <a:r>
              <a:rPr lang="nl-NL" sz="1000">
                <a:solidFill>
                  <a:srgbClr val="00B0F0"/>
                </a:solidFill>
                <a:effectLst/>
                <a:latin typeface="Verdana Pro" panose="020B0604030504040204" pitchFamily="34" charset="0"/>
                <a:ea typeface="Calibri" panose="020F0502020204030204" pitchFamily="34" charset="0"/>
                <a:cs typeface="Times New Roman" panose="02020603050405020304" pitchFamily="18" charset="0"/>
              </a:rPr>
              <a:t>Angela Groothuizen </a:t>
            </a:r>
          </a:p>
          <a:p>
            <a:pPr marL="342900" lvl="0" indent="-342900">
              <a:lnSpc>
                <a:spcPct val="107000"/>
              </a:lnSpc>
              <a:spcAft>
                <a:spcPts val="800"/>
              </a:spcAft>
              <a:buFont typeface="+mj-lt"/>
              <a:buAutoNum type="alphaLcPeriod"/>
            </a:pPr>
            <a:r>
              <a:rPr lang="nl-NL" sz="1000">
                <a:solidFill>
                  <a:srgbClr val="00B0F0"/>
                </a:solidFill>
                <a:effectLst/>
                <a:latin typeface="Verdana Pro" panose="020B0604030504040204" pitchFamily="34" charset="0"/>
                <a:ea typeface="Calibri" panose="020F0502020204030204" pitchFamily="34" charset="0"/>
                <a:cs typeface="Times New Roman" panose="02020603050405020304" pitchFamily="18" charset="0"/>
              </a:rPr>
              <a:t>Patty </a:t>
            </a:r>
            <a:r>
              <a:rPr lang="nl-NL" sz="1000" dirty="0">
                <a:solidFill>
                  <a:srgbClr val="00B0F0"/>
                </a:solidFill>
                <a:effectLst/>
                <a:latin typeface="Verdana Pro" panose="020B0604030504040204" pitchFamily="34" charset="0"/>
                <a:ea typeface="Calibri" panose="020F0502020204030204" pitchFamily="34" charset="0"/>
                <a:cs typeface="Times New Roman" panose="02020603050405020304" pitchFamily="18" charset="0"/>
              </a:rPr>
              <a:t>Brard</a:t>
            </a:r>
            <a:endParaRPr lang="nl-NL" sz="1000" dirty="0">
              <a:solidFill>
                <a:srgbClr val="00B0F0"/>
              </a:solidFill>
              <a:latin typeface="Verdana" pitchFamily="34" charset="0"/>
              <a:ea typeface="Verdana" pitchFamily="34" charset="0"/>
            </a:endParaRPr>
          </a:p>
        </p:txBody>
      </p:sp>
      <p:pic>
        <p:nvPicPr>
          <p:cNvPr id="8" name="Afbeelding 7">
            <a:extLst>
              <a:ext uri="{FF2B5EF4-FFF2-40B4-BE49-F238E27FC236}">
                <a16:creationId xmlns:a16="http://schemas.microsoft.com/office/drawing/2014/main" id="{00DEB3F4-9FCF-44DB-B692-D05FCCC78D33}"/>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5271591" y="5364088"/>
            <a:ext cx="1024255" cy="1017905"/>
          </a:xfrm>
          <a:prstGeom prst="rect">
            <a:avLst/>
          </a:prstGeom>
          <a:noFill/>
        </p:spPr>
      </p:pic>
    </p:spTree>
  </p:cSld>
  <p:clrMapOvr>
    <a:masterClrMapping/>
  </p:clrMapOvr>
</p:sld>
</file>

<file path=ppt/theme/theme1.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649</TotalTime>
  <Words>1416</Words>
  <Application>Microsoft Office PowerPoint</Application>
  <PresentationFormat>Diavoorstelling (4:3)</PresentationFormat>
  <Paragraphs>291</Paragraphs>
  <Slides>9</Slides>
  <Notes>1</Notes>
  <HiddenSlides>0</HiddenSlides>
  <MMClips>0</MMClips>
  <ScaleCrop>false</ScaleCrop>
  <HeadingPairs>
    <vt:vector size="6" baseType="variant">
      <vt:variant>
        <vt:lpstr>Gebruikte lettertypen</vt:lpstr>
      </vt:variant>
      <vt:variant>
        <vt:i4>6</vt:i4>
      </vt:variant>
      <vt:variant>
        <vt:lpstr>Thema</vt:lpstr>
      </vt:variant>
      <vt:variant>
        <vt:i4>1</vt:i4>
      </vt:variant>
      <vt:variant>
        <vt:lpstr>Diatitels</vt:lpstr>
      </vt:variant>
      <vt:variant>
        <vt:i4>9</vt:i4>
      </vt:variant>
    </vt:vector>
  </HeadingPairs>
  <TitlesOfParts>
    <vt:vector size="16" baseType="lpstr">
      <vt:lpstr>Adobe Garamond Pro Bold</vt:lpstr>
      <vt:lpstr>Arial</vt:lpstr>
      <vt:lpstr>Calibri</vt:lpstr>
      <vt:lpstr>Verdana</vt:lpstr>
      <vt:lpstr>Verdana Pro</vt:lpstr>
      <vt:lpstr>Wingdings</vt:lpstr>
      <vt:lpstr>Office-thema</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 1</dc:title>
  <dc:creator>marcele vKW</dc:creator>
  <cp:lastModifiedBy>Harry Eringa</cp:lastModifiedBy>
  <cp:revision>24</cp:revision>
  <dcterms:created xsi:type="dcterms:W3CDTF">2021-03-03T10:03:04Z</dcterms:created>
  <dcterms:modified xsi:type="dcterms:W3CDTF">2021-05-15T18:40:52Z</dcterms:modified>
</cp:coreProperties>
</file>